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7.xml" ContentType="application/inkml+xml"/>
  <Override PartName="/ppt/notesSlides/notesSlide11.xml" ContentType="application/vnd.openxmlformats-officedocument.presentationml.notesSlide+xml"/>
  <Override PartName="/ppt/ink/ink8.xml" ContentType="application/inkml+xml"/>
  <Override PartName="/ppt/notesSlides/notesSlide12.xml" ContentType="application/vnd.openxmlformats-officedocument.presentationml.notesSlide+xml"/>
  <Override PartName="/ppt/ink/ink9.xml" ContentType="application/inkml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301" r:id="rId2"/>
    <p:sldId id="473" r:id="rId3"/>
    <p:sldId id="474" r:id="rId4"/>
    <p:sldId id="437" r:id="rId5"/>
    <p:sldId id="433" r:id="rId6"/>
    <p:sldId id="438" r:id="rId7"/>
    <p:sldId id="439" r:id="rId8"/>
    <p:sldId id="440" r:id="rId9"/>
    <p:sldId id="265" r:id="rId10"/>
    <p:sldId id="449" r:id="rId11"/>
    <p:sldId id="450" r:id="rId12"/>
    <p:sldId id="453" r:id="rId13"/>
    <p:sldId id="436" r:id="rId14"/>
    <p:sldId id="452" r:id="rId15"/>
    <p:sldId id="454" r:id="rId16"/>
    <p:sldId id="455" r:id="rId17"/>
    <p:sldId id="456" r:id="rId18"/>
    <p:sldId id="457" r:id="rId19"/>
    <p:sldId id="451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28" r:id="rId35"/>
  </p:sldIdLst>
  <p:sldSz cx="12192000" cy="6858000"/>
  <p:notesSz cx="6858000" cy="9144000"/>
  <p:embeddedFontLst>
    <p:embeddedFont>
      <p:font typeface="Cambria Math" panose="02040503050406030204" pitchFamily="18" charset="0"/>
      <p:regular r:id="rId37"/>
    </p:embeddedFont>
    <p:embeddedFont>
      <p:font typeface="Lato" panose="020F0502020204030203" pitchFamily="34" charset="0"/>
      <p:regular r:id="rId38"/>
      <p:bold r:id="rId39"/>
      <p:italic r:id="rId40"/>
      <p:boldItalic r:id="rId41"/>
    </p:embeddedFont>
    <p:embeddedFont>
      <p:font typeface="Lato Light" panose="020F0502020204030203" pitchFamily="34" charset="0"/>
      <p:regular r:id="rId42"/>
      <p:bold r:id="rId43"/>
      <p:italic r:id="rId44"/>
      <p:boldItalic r:id="rId45"/>
    </p:embeddedFont>
    <p:embeddedFont>
      <p:font typeface="Roboto Slab" pitchFamily="2" charset="0"/>
      <p:regular r:id="rId46"/>
      <p:bold r:id="rId47"/>
    </p:embeddedFont>
  </p:embeddedFontLst>
  <p:custDataLst>
    <p:tags r:id="rId4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01"/>
    <p:restoredTop sz="94694"/>
  </p:normalViewPr>
  <p:slideViewPr>
    <p:cSldViewPr snapToGrid="0">
      <p:cViewPr varScale="1">
        <p:scale>
          <a:sx n="103" d="100"/>
          <a:sy n="103" d="100"/>
        </p:scale>
        <p:origin x="48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19:54.69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05T19:20:12.635"/>
    </inkml:context>
  </inkml:definitions>
  <inkml:trace contextRef="#ctx0" brushRef="#br0">13610 5490 7359 0,'-2'-8'656'0,"1"2"-528"0,0 2-128 0,1 0 0 0,0 1 896 0,0 0 128 0,1 2 48 0,0-2 0 0,1-1 928 0,-1-5 192 15,1 2 48-15,-1 0 0 0,2 0 208 0,-2 3 48 16,1 0 16-16,-2 1 0 0,1 1-816 0,1 4-160 16,-2 1-48-16,1 2 0 0,0 2-656 0,-1 6-144 15,2 1-32-15,-2 7 0 0,0 5-80 0,0 3 0 16,-2 2-16-16,1 6 0 0,-3 6-192 0,1 2-48 15,-1 1 0-15,-1 0 0 0,1-3-176 0,0 0-144 16,1-5 192-16,0 1-192 0,0 0 128 0,2 0-128 16,0-1 0-16,1-1 0 0,0-4 0 0,1-4 0 15,0 1 0-15,-1 0 0 0,0-1 176 0,2-1-176 16,-2 1 160-16,0-4-160 0,-2-2 128 0,2-2-128 0,-2-3 0 0,0-1 144 16,-1-1-144-16,1-1 0 0,-3 2 144 0,1-1-144 15,1-2 192-15,-1-3-48 16,1-1 0-16,2 0 0 0,-2-1-16 0,0-1 0 0,3 0 0 0,-1-2 0 15,2 1-128-15,1-3 160 0,0 1-160 0,3-1 160 16,-1-1-160-16,0-2 0 0,3 1 0 0,0-1 0 16,2 0 0-16,-1-1 0 0,2 0 0 0,1-2 0 15,1 0 0-15,0-1 0 0,-12 3 0 0,0 0 0 16,51-12 0-16,-51 12 0 0,41-12 0 0,-41 12 0 16,48-11 0-16,-48 11 0 0,47-10 0 0,-47 10 0 0,51-10-128 0,-51 10 128 15,58-7 0-15,-58 7 0 0,52-6 0 0,-52 6 0 16,56-4 0-16,-56 4 0 15,71-1-176-15,-71 1 176 0,81 1-128 0,-81-1 128 16,79 4-208-16,-79-4 32 0,80 8 16 0,-80-8 0 0,82 7-32 0,-82-7-16 16,79 7 0-16,-79-7 0 0,81 7-16 0,-81-7 0 15,89 8 0-15,-89-8 0 0,89 10 224 0,-89-10-176 16,89 11 176-16,-89-11-160 0,80 13 160 0,-80-13 0 0,74 10-144 16,-74-10 144-16,72 10 0 0,-72-10 0 0,69 6 0 0,-69-6 0 15,0 0 0-15,80 5 0 16,-80-5 0-16,0 0 0 0,68 2 0 0,-68-2 128 0,0 0-128 0,0 0 192 15,67-6 48-15,-55 2 16 16,-12 4 0-16,0 0 0 0,40-13-32 0,-29 7 0 16,2-1 0-16,-2 0 0 0,1 0-80 0,-1-1-16 0,2-1 0 15,-2 1 0-15,-1-1-128 0,0-1 0 0,0 2 144 16,-1-3-144-16,0 1 0 0,-1 0 144 16,2-1-144-16,0-1 0 0,-1 0 176 0,1-1-176 15,-2 0 160-15,2 0-160 0,0 1 176 0,0-1-176 0,1 0 192 0,-1-1-192 16,-2 0 128-16,1 1-128 0,-2 1 0 15,0-1 0-15,0-1 160 0,-1 1-160 0,-1 2 128 0,1-2-128 16,-2-1 192-16,0-5-32 0,1 3-16 0,-1-4 0 16,0 0 48-16,-1 0 0 0,0 0 0 0,0-2 0 0,-1-5 0 0,1-3 16 15,-1 5 0-15,-1-5 0 16,-1-1-64-16,-1-6-16 0,-2-1 0 0,-3-3 0 16,-1 2 0-16,-1-1-128 0,-2 5 192 0,-2 1-64 0,0 1 16 0,-2-5 0 15,-3-1 0-15,-2-4 0 16,-3 0 96-16,-2 0 16 0,-2 2 0 0,1 6 0 0,-5 1 0 0,1 4 16 0,-3 5 0 0,0 4 0 15,-1 4 48-15,0 4 0 0,-3 3 0 0,1 2 0 32,-3 3-192-32,-2 4-128 0,1 1 192 0,-2 3-192 0,-2 0 0 0,1 2-272 15,0 4 16-15,-4-2 16 0,1 3-320 16,0-2-64-16,-2 5-16 0,5 0 0 16,0 1-224-16,-1 1-48 0,4 4-16 0,-1 0 0 15,5 3-1104-15,1 3-208 0</inkml:trace>
  <inkml:trace contextRef="#ctx0" brushRef="#br0" timeOffset="1878.47">26595 5367 911 0,'-2'-4'0'0,"1"0"0"0,1 1 0 0,0 2 0 0,-1-1 624 0,1-2 32 0,0-2 16 0,-3-3 0 0,-1-6-128 0,-1 1-32 16,0 0 0-16,-1 1 0 15,2 5-256-15,-2-3-48 0,-1 2-16 0,1-1 0 0,1 3-192 0,0 0-128 16,0 2 128-16,2-3-208 0,2 3 80 0,-1-2 128 16,2 3-208-16,0-2 80 15,0 0 624-15,2 1 128 16,-1-1 16-16,0 0 16 0,1 1 608 0,-1-1 112 16,-1 2 32-16,-1-1 0 0,-1 3 640 0,0 0 144 0,-1 2 32 0,-1 2 0 0,-1 0 208 0,0 4 64 31,0 1 0-31,0 5 0 0,1 0-752 0,-1 4-144 15,0 2-16-15,0 5-16 0,1 5-432 0,1 4-96 0,1 5-16 0,-1-1 0 16,3-3-320-16,-2 7-80 0,2 8-16 0,2 4 0 16,-1 3-288-16,2 0-64 0,1 1-16 0,-1-6 0 15,3 1-80-15,-4-5-16 0,-2-46 0 0,8 89 0 16,-8-89-16-16,2 79-128 0,-2-41 192 0,-2 1-64 16,0 1 0-16,-2-2-128 0,0-1 192 0,-1 0-64 15,0-4-128-15,-1-2 128 0,0-1-128 0,1-3 128 16,1-3-128-16,-1-3 160 0,2-1-160 0,1-4 160 15,0-1 0-15,1-2 0 0,-1-2 0 0,1-1 0 16,1-2 0-16,0 1 0 0,0-2 0 0,0 0 0 0,1-1-160 0,1-1 160 16,1 1-160-16,1-2 160 0,2 2-160 0,2-2 0 15,2 0 144-15,3 1-144 16,-13-5 0-16,0 0 0 0,56 8 0 0,-33-9 0 0,1-1 0 0,0-1 0 16,0 1 0-16,4-4 0 0,6-1 0 15,3 0 0-15,-6 0 0 0,3 1 0 0,2 0 0 0,5 2 0 16,2 0 0-16,3 1-128 0,1 2 128 0,1 1 0 15,-4 0 0-15,1 0-128 0,0 0 128 0,2-2 0 16,1 1 0-16,-6 1-128 0,-5-1 128 0,5 1 0 0,4 1-144 16,2 0 144-16,2 2 0 0,-2 0-176 0,-2 0 176 15,-5 0-128-15,-6-2 128 0,4 0 0 0,2 2-144 16,-1-1 144-16,-40-2 0 0,78 7 0 0,-78-7 0 0,68 10 0 16,-68-10 0-16,67 12 0 0,-67-12 0 0,62 16 0 15,-62-16 0-15,0 0 0 16,80 21 0-16,-80-21 0 0,0 0 0 0,77 20 0 0,-77-20 0 0,0 0 0 15,60 13 0-15,-43-11 0 0,1 0 0 16,2-1 0-16,-1 1 0 0,0-2 0 0,-1 0 0 0,1 0 0 0,-1 0 0 16,0-2 0-16,1 1 0 0,-2-1 0 0,-2 0 0 15,1-1 0-15,-2 0 0 0,-3-1 0 16,0-1 0-16,1 3 192 0,-4-3-192 0,-1 0 192 0,0-1 64 0,-2 0 0 16,-1 1 16-16,-1-4 0 0,-2 2 80 0,0-3 16 15,1 0 0-15,-2-1 0 0,0 0 16 0,1-2 16 16,-2 0 0-16,1-2 0 0,0-1-144 0,1-1-16 15,-1-1-16-15,2-2 0 16,1-1-48-16,-2 0-16 0,0-2 0 0,-1-1 0 0,2-1-32 16,-2-2-128-16,-2-1 192 0,1-2-64 15,0 2 32-15,-2-3 0 0,0-3 0 0,0 0 0 0,0 1 32 0,-1 0 0 0,0-3 0 0,-2-1 0 32,2 2-32-32,0 1 0 0,1 0 0 0,-1 0 0 0,-1 2-160 15,2-1 192-15,-1 2-192 0,0-1 192 0,1 1-192 0,-1-2 160 0,1 2-160 16,0 0 160-16,0 1-160 0,2-2 0 15,0 1 144-15,-2 0-144 0,3 1 0 0,-2 2 128 16,2 0-128-16,0 2 0 0,2 4 0 0,-2-1 128 0,1 3-128 0,-1 0 0 16,-1 2 0-16,-1 1 144 0,1 2-144 0,0 0 0 15,-2 1 176-15,-1 2-176 0,-1 0 160 0,0 1-160 16,0 3 192-16,0-2-64 0,-2 0-128 16,0 0 192-16,-2 0-64 0,1 0 0 0,-1 0-128 15,-1 2 192-15,2-1-192 0,-2 1 144 0,1 2-144 0,1-1 128 16,-2 1-128-16,0 1 0 15,0 1 0-15,-1-1 128 0,-2 2-128 0,1-1 0 0,-1 1 0 0,-3 1 0 0,2 0 0 16,-3 1 0-16,0 1 128 0,-2-2-128 16,-3 2 0-16,-2 0 0 0,-1 2 0 0,-1-1 0 0,0-1 0 15,-4 0 0-15,-3 0 0 16,-2 0 0-16,1-1 0 0,-5 1 0 0,-7-2 0 0,-4 1 0 16,-5 0 0-16,1-2 0 0,-1 0 0 0,3-1 128 15,11 2-128-15,-6-2 0 0,-8 1 144 0,-5-1-144 16,-2 4 0-16,-3-3 128 0,-4 0-128 0,0 0 0 15,-3 1 0-15,-3-3 0 0,-6 3 0 0,0-3 0 16,-7 1 0-16,12 1 0 0,11 0 0 0,-7-1 0 16,-7-1 0-16,-9-3 0 0,-2 3 0 0,1 1 128 15,4-1-128-15,6 2 0 0,4 1 0 0,3-3 0 16,4 0-240-16,4-1-16 0,5-1 0 0,7 1 0 16,5 2-544-16,5-1-112 0,6-3-32 0,8 3 0 15,8-1-560-15,6-2-112 0,7 1-32 0,9-3-19360 16</inkml:trace>
  <inkml:trace contextRef="#ctx0" brushRef="#br0" timeOffset="2881.45">29426 6606 5519 0,'-13'-1'496'0,"5"1"-496"0,-1 1 0 0,3-1 0 0,2 2 944 0,3-2 80 0,-1 3 32 0,-2-2 0 15,-2 2 736-15,-1 1 160 0,-1 0 32 0,2 1 0 0,3-1 224 0,3-1 48 16,3 1 16-16,6-1 0 0,5 0-272 0,6-1-48 15,8 0-16-15,9 1 0 0,9-2-368 0,-10-1-80 16,-10 1-16-16,10-1 0 0,13-1-512 0,18 1-128 16,13 0 0-16,13-3-16 0,5 0-384 0,-9-2-80 15,-14 2-16-15,5-3 0 0,11 2-144 0,9-2-16 16,6 2-16-16,-9-1 0 0,-27 0-32 0,4 1-128 16,13-2 192-16,7 1-64 0,5-1 32 0,-14-1 0 15,-26 3 0-15,5-2 0 0,13 0 48 0,14 1 16 0,9 1 0 0,-4-2 0 16,-8 2 16-16,-26-2 0 15,-17 3 0-15,3 0 0 0,6-1 80 0,4 0 0 0,3 1 16 16,-4-1 0-16,-4 1-16 0,-8 0-16 0,-8 0 0 16,-9 1 0-16,-10-1-48 0,-5-2 0 0,-6 1 0 0,-4 0 0 15,-3-2-32-15,-4 1-16 0,-2-1 0 0,-2-1 0 16,-2 0-208-16,-2 0 0 0,-2 0 0 0,0 0 0 31,-1 0-720-31,-2 1-48 0,-2-1 0 0,-2 3 0 16,0-1-400-16,-2 3-96 0</inkml:trace>
  <inkml:trace contextRef="#ctx0" brushRef="#br0" timeOffset="10754.97">27127 4663 17503 0,'3'0'1552'0,"0"-3"-1232"0,0 0-320 0,-2 0 0 0,1 0 704 0,1-1 96 0,2-5 16 0,4-2 0 0,3-6 1728 0,1-3 336 16,3-1 80-16,-2-3 16 15,1-1-944-15,1-2-192 0,-1-3-48 0,2-2 0 0,-4 5-560 0,3-7-112 16,1-7-32-16,2-7 0 15,2 0-448-15,1-3-112 0,0-1-16 0,2-3 0 0,3-3-80 0,0 1-32 16,0-1 0-16,0 3 0 16,-1 3-80-16,-2 4 0 0,2 4-16 0,-1 5 0 0,2 1-80 0,-1 2-16 15,-1 2 0-15,2 3 0 0,1 0-80 0,0 3-128 0,2 0 176 0,-2 1-176 16,2 3 224-16,-3 0-64 0,-2 0-16 0,-2 1 0 16,-2 2-144-16,0 1 192 0,0-1-192 0,-2 3 192 31,-1-1-64-31,-2 5-128 0,-2 0 192 0,-3 1-64 15,0 3 0-15,-2 2 0 0,-2 2 0 0,-1 1 0 16,-2 2 0-16,-1-1-128 0,-1 2 192 0,0 2-64 16,-2-1-128-16,0 1 128 0,0 1-128 0,-2-1 128 0,1 2-128 15,-2-4 0-15,0 2 0 0,-1 0 0 0,1 2-384 16,-2-2 0-16,0 0 0 0,1 0 0 16,1 0-448-16,-1 0-80 0,1 1-32 0,-1-1 0 15,1 1-416-15,0 1-96 0</inkml:trace>
  <inkml:trace contextRef="#ctx0" brushRef="#br0" timeOffset="11274.94">27700 3100 18431 0,'-8'-4'816'0,"6"2"160"0,0 1-784 0,1 0-192 0,1 1 0 0,1-2 0 0,2 1 384 0,1-2 16 0,3-1 16 0,5-3 0 15,3-2 2352-15,2-1 480 0,6-1 80 0,1-2 32 0,3-1-1232 0,1 0-240 16,3-2-48-16,-1 1-16 0,-4 2-928 0,0 0-192 16,1-1-48-16,-2 0 0 0,-1 1-256 0,0 1-48 15,0 0-16-15,-3 1 0 0,-21 11-80 0,41-20 0 16,-21 12-16-16,-2 1 0 0,-1 0-80 0,-17 7-16 15,33-10 0-15,-33 10 0 0,0 0-144 0,0 0 160 16,0 0-160-16,0 0 160 0,62 8-32 0,-62-8-128 16,0 0 192-16,0 0-64 0,0 0 0 0,25 50 0 15,-22-36 0-15,-1-1 0 0,-2 2 48 0,1-1 0 0,-1 2 0 16,0-2 0-16,-1 2 144 0,-1-2 16 0,1 3 16 0,-1-2 0 16,0 2 128-16,0 1 32 15,-1 2 0-15,1-1 0 0,-1 0 0 0,0 1 16 16,0 3 0-16,0-3 0 0,0 1-96 0,1-3-32 15,0 0 0-15,-1-2 0 0,2 0-80 0,0-4 0 16,-1 1-16-16,1-3 0 0,-1-2 16 0,1 1 0 0,0-2 0 0,-1-1 0 16,2-1-80-16,0-1-16 0,-1 1 0 0,-1-3 0 15,2-2-224-15,0 0 144 0,0 0-144 0,0-1 128 16,0-2-128-16,-1 0 0 0,-1-1 0 0,2-1-176 16,0-3-320-16,-1 0-64 0,0-1-16 0,-1-2 0 31,1 0-560-31,-2 0-112 0,2-2-32 0,-2 2 0 15,0 1-304-15,-1-2-64 0</inkml:trace>
  <inkml:trace contextRef="#ctx0" brushRef="#br0" timeOffset="12505.12">28616 1949 15663 0,'0'-3'1392'0,"0"0"-1120"0,0 0-272 0,0 0 0 0,2 0 0 0,-1 1 0 0,1-4 128 0,-1-1-128 0,2-4 1888 0,0 1 320 15,1 0 64-15,0 1 16 0,-1 5-272 0,1 1-48 16,0 5-16-16,-1 2 0 0,0 3-688 0,0 4-144 16,0 2-32-16,-3-13 0 0,0 0-208 0,5 65-48 15,-5-38-16-15,-1 5 0 0,0 7-272 0,-1 3-48 16,-1 3-16-16,2 2 0 0,-2-2-144 0,0-1-16 16,2 0-16-16,1-5 0 0,-2-1-176 0,2-2-128 15,0-3 192-15,0 0-192 0,0-33 144 0,2 58-144 16,-2-33 0-16,0 1 144 0,0-1-16 0,-2 1-128 15,1-2 192-15,-2 0-64 0,2-3-128 0,-4-3 160 0,3-1-160 0,-3-1 160 16,1-2-32-16,1-4-128 0,1 0 192 0,-3-2-64 16,1-2 32-16,1-1 0 0,2-2 0 0,-2 0 0 15,2-2-160-15,-1-2 160 0,2 1-160 0,-1-1 160 16,1-2-160-16,0 0 0 0,0-1 0 0,0-1 128 16,1 0-288-16,1-1-64 0,-1-1-16 0,2-1-12448 15,0-1-2496-15</inkml:trace>
  <inkml:trace contextRef="#ctx0" brushRef="#br0" timeOffset="13299.59">28791 2776 14735 0,'2'2'1312'0,"-2"-2"-1056"0,0 0-256 0,0 0 0 0,1 0 1360 15,-1 1 224-15,2-1 32 0,1 2 16 0,1 1 1200 0,1-2 240 0,1 0 64 0,1-1 0 16,0 2-1520-16,2-4-288 0,-1 2-64 0,1-2-16 16,-1-1-384-16,2-2-80 0,1 0-16 0,1-1 0 15,0-1-192-15,1-1-64 0,-2 1 0 0,1 0 0 16,-2-2-176-16,1 1-32 0,-1-1-16 0,0-1 0 15,-1 0-48-15,1-1-16 0,0-2 0 0,0-1 0 16,0-1-16-16,-1-1 0 16,-1-1 0-16,0 0 0 0,-2 0-48 0,0 0-16 0,-2 0 0 0,-1 0 0 0,-2 2-144 15,-1-2 128-15,-3 3-128 0,-1 0 128 16,0 2-128-16,-3 2 0 0,-2 1 0 0,0 0 0 0,-3 2 0 0,-1 3 0 31,1 1 0-31,-2 0 0 0,1 3-144 0,0 0 144 0,1 3-192 16,0 1 192-16,4 0-176 0,-2 3 176 15,1 2-160-15,2 2 160 0,0 2-176 0,0 1 176 0,2 2-192 0,0-1 192 0,2 1-144 0,2-1 144 16,1 1 0-16,1-1-144 16,2-1 144-16,0 1 0 15,1-1 0-15,-4-14 0 0,0 0 0 0,0 0 0 0,0 0 0 0,31 58 0 0,-31-58 0 16,0 0 0-16,0 0 0 0,0 0 0 0,0 0 128 0,47 55-128 16,-47-55 128-16,0 0-128 15,0 0 128-15,0 0-128 0,0 0 128 0,58 32-128 16,-58-32 0-16,0 0 144 0,0 0-144 0,0 0 0 15,0 0 0-15,58-3 0 0,-48-1 0 0,0 3-144 32,0-2-384-32,-1-1-80 0,1-1-16 0,0 1-18112 0</inkml:trace>
  <inkml:trace contextRef="#ctx0" brushRef="#br0" timeOffset="13902.26">29444 2597 8287 0,'2'-1'736'0,"-2"-2"-592"0,1 0-144 0,0 2 0 0,1-1 1136 0,-1-2 192 16,1-2 32-16,2-4 16 0,1-2 2192 0,0-4 432 16,0 1 96-16,1 0 0 0,-2 1-1552 0,-1 0-320 15,0 1-64-15,-2-1-16 0,-1 2-976 0,-1-2-192 16,-1-1-32-16,-2 3-16 0,1-1-384 0,-4 2-80 0,0-1-16 0,-3 2 0 15,1 2-240-15,-1 0-48 16,-3 0-16-16,0 4 0 0,0 0-144 0,1 3 0 0,-1 2 144 0,0 0-144 16,2 4 0-16,0 0 128 0,-1 5-128 0,1 0 0 15,1 1 0-15,-1 3 0 0,1 3 0 16,0 0 128-16,3 2-128 0,0-1 0 0,1 3 0 0,2 2 0 16,3-2 0-16,1-1 0 0,0-20 0 0,0 0 0 15,10 51 0-15,-10-51 0 0,0 0 0 0,0 0 0 16,34 52 0-16,-34-52 0 0,0 0 0 0,0 0 0 15,0 0 0-15,0 0 0 0,0 0 0 0,63 30 0 16,-53-30 0-16,-2-3 176 0,0 1-176 0,-3 0 192 0,2-1-48 16,0-1 0-16,2-2 0 0,-1-1 0 0,-1-2 16 0,2 1 0 15,-2-1 0-15,-1 0 0 0,-1-1 32 0,-1 0 16 16,1 0 0-16,-3 0 0 16,1 2 864-16,0-1 160 0,-1 1 48 0,-2-2 0 15,1 1-1664-15,-1 2-320 0,-1 1-64 0,1 1 0 0,-2 2 768 0,1 0 144 16,1 3 48-16,-2 0 0 0,1 3-192 0,-1 0 128 15,1 2-128-15,1 3 128 0,0-1-128 0,1 1 0 16,-1 1 0-16,2-1 0 0,-1-1 0 0,1 0 0 16,-1 2 0-16,2-2 0 0,0 0 0 0,0 0 0 15,1-2 0-15,0 0 0 0,0-1 0 0,-1-1 0 16,3 1 0-16,-2-3 0 0,0 2 0 0,2-3 0 16,0 0 0-16,-1 0 0 0,1-1 0 0,1-1-144 0,-1 1 144 0,1 0-160 31,0-2-368-31,-2 0-80 0,1 2-16 0,0-1 0 15,-1-1-608-15,2 0-128 0</inkml:trace>
  <inkml:trace contextRef="#ctx0" brushRef="#br0" timeOffset="14357.32">29741 2166 11967 0,'-3'0'1072'0,"0"2"-864"0,2-1-208 0,-1 2 0 0,2 0 768 0,-1-1 128 0,1 1 0 0,-2 3 16 0,1 7 1200 0,1-13 256 16,-1 38 32-16,1-38 16 0,1 49-112 0,-1-49-32 15,3 51 0-15,-3-51 0 0,4 52-1216 0,-4-52-240 16,3 46-48-16,-3-46-16 0,3 41 0 0,-3-41 0 16,0 0 0-16,5 48 0 0,-5-39-48 0,2 0-16 15,-1-2 0-15,1 0 0 0,-2-1-288 0,1-2-48 16,-1-1-16-16,0-3 0 0,0 0-64 0,0 0-16 15,0-3 0-15,0 0 0 0,-1-1-32 0,-1-2-16 0,1 1 0 16,-1-4 0-16,0 2-80 0,0-1 0 0,-1-1-128 0,1-1 192 16,0 0-192-16,1 0 176 0,-1 1-176 0,1-1 160 15,1 0-160-15,0 0 160 0,-2 1-160 0,2 0 160 16,2-1-160-16,-2 1 128 16,1 2-128-16,1 0 128 0,-1 1-128 0,1 2 0 15,0 0 144-15,0 1-144 0,2 2 0 0,0-1 128 0,0 1-128 0,1 1 0 16,-1 0 0-16,2 0 128 0,-1 1-128 0,2-1 0 0,0-1 128 15,2 1-128 1,-2 0 128-16,1-2-128 0,-1 1 128 0,2-2-128 0,-1 0 160 0,1 1-160 0,-2-3 144 16,1 1-144-1,-1-2 128-15,2 1-128 0,-2-1 0 0,0 0 0 0,0-1 0 0,-1 0-176 16,-1 0-560-16,0 0-112 0,-1 2-32 0,0-1-18240 0</inkml:trace>
  <inkml:trace contextRef="#ctx0" brushRef="#br0" timeOffset="14913.24">30077 2234 21183 0,'6'-4'944'31,"-4"1"192"-31,3 2-912 0,-1-1-224 0,-3 2 0 0,1 0 0 0,-1 0 2064 0,2 0 368 0,3 3 80 0,1 1 16 0,-7-4 160 0,0 0 16 0,0 0 16 0,0 0 0 15,36 67-1872-15,-36-67-368 0,6 46-80 0,-6-46-16 16,1 54-128-16,-2-27-16 0,0-2-16 0,-1 1 0 0,2-4-48 0,-1-1-16 16,-1-1 0-16,2-1 0 0,-1-4 80 0,1-2 16 15,0-1 0-15,0-2 0 0,-1-1-64 0,1-4-16 16,0 0 0-16,0-1 0 0,0-3 848 0,0 1 160 16,0-4 32-16,-2 0 16 15,2-3-1568-15,0 0-320 0,-1-4-64 0,1-1-16 0,1 0 736 0,-1-2 240 16,3-2 0-16,-2-1 0 0,2 0-240 0,0-2 128 15,0-1-128-15,1-1 0 0,-1 2 0 0,1-1 0 16,0-3 0-16,1-3 0 0,0 1 0 0,1-1 0 0,0 3-144 16,-1-2 144-16,2 3-240 0,0 2 48 0,0 1 16 15,-1 2 0-15,1 3-16 0,-1 0-16 0,1 0 0 0,-1 2 0 16,1 2 32-16,0 1 16 0,0 1 0 0,-2 2 0 16,2 3 160-16,1-1-208 0,-1 5 80 0,-7-3 128 15,0 0-176-15,0 0 176 0,0 0-128 0,0 0 128 16,0 0 0-16,52 52-128 0,-52-52 128 0,0 0 0 15,0 0 0-15,24 58 0 0,-24-58 0 0,0 0 0 16,13 50 0-16,-13-50 0 0,0 0 0 0,11 46 0 0,-11-46 176 16,0 0-48-16,0 0 0 0,10 47 0 15,-9-37 80-15,-1-10 16 0,0 0 0 0,0 0 0 16,0 0-64-16,0 0-16 0,0 0 0 0,0 0 0 0,0 0-144 0,0 0 0 16,0 0 0-16,0 0 0 0,0 0 0 0,0 0 0 15,0 0-224-15,0 0 80 16,0 0-432-16,0 0-96 0,0 0-16 0,0 0 0 15,0 0-480-15,0 0-112 0,0 0 0 0,0 0-16656 16</inkml:trace>
  <inkml:trace contextRef="#ctx0" brushRef="#br0" timeOffset="15309.88">28666 3158 30399 0,'3'-6'1344'0,"-2"3"288"0,2 2-1312 0,1-2-320 0,2 2 0 0,-2-1 0 0,2 1 608 0,5-2 48 0,9-3 16 0,7-1 0 16,9-2 1376-16,4-3 288 0,5 1 48 0,3 0 16 0,3-2-1376 0,4 0-288 15,1 2-48-15,7 1-16 0,6 2-192 0,0-1-32 16,-1 2-16-16,-2 0 0 0,-4-3-128 0,3 2-32 16,0-2 0-16,5 0 0 0,4 1-96 0,0-1-32 15,-3-1 0-15,-5-2 0 0,-2 1-144 0,-7 0 0 16,-1 1 0-16,-1 0 0 0,-7 1 0 0,-3 1 0 16,0 0 128-16,-5 1-128 0,-8 1 0 0,-5 0 0 0,-27 7 0 0,37-11 0 15,-37 11 0-15,19-8 0 0,-13 3 144 0,-2 2-144 16,-2-1 128-16,-4 0-128 0,0 0 160 0,-4-2-160 15,-3 2 0-15,0-2-128 0,-1 2-16 0,-7-2-13856 32,-5 1-2768-32</inkml:trace>
  <inkml:trace contextRef="#ctx0" brushRef="#br0" timeOffset="15660.11">28420 3414 34095 0,'6'-2'3024'0,"1"-1"-2416"15,1 2-480-15,1 0-128 0,-4-1 336 0,7-1 48 16,9-4 16-16,15-4 0 0,14-3 1168 0,12-5 224 31,7-2 64-31,5 0 0 0,-1 0-688 0,2 0-128 16,1 1-16-16,1 2-16 0,0 1-400 0,-5 1-80 15,-5 3-16-15,-11 2 0 0,-5 3-192 0,-8-1-32 16,-7 2-16-16,0 0 0 0,-4 1-16 0,1 1-16 0,-1-1 0 16,-32 6 0-16,54-7-32 0,-54 7 0 0,44-7 0 15,-44 7 0-15,39-6-64 0,-39 6-16 0,31-7 0 0,-18 3 0 16,-5 0-128-16,-1 1 0 0,-1-1 0 0,-3-2 128 16,-3 2-128-16,-2-2 0 0,1 2-160 0,-5 0 160 15,1-1-832 1,-1 3-80-16,-2 0-16 0,-1 1 0 0,-2 2-384 15,2-1-80-15,2 2-16 0,0 0-18176 0</inkml:trace>
  <inkml:trace contextRef="#ctx1" brushRef="#br0">30820 11615 0</inkml:trace>
  <inkml:trace contextRef="#ctx0" brushRef="#br0" timeOffset="18849.68">29106 3983 22111 0,'0'-10'1968'0,"0"6"-1584"0,0 1-384 0,2 0 0 0,-2 0 0 0,1 2 0 0,1-2-192 0,1 0 192 0,1-1 1040 0,1-3 336 16,4 0 64-16,-2 0 16 16,1 1 400-16,1 2 64 0,-1 0 32 0,1 1 0 15,-2 2-992-15,0 2-208 0,0 2-48 0,-1 1 0 16,-1 3-288-16,0 2-64 0,-1 0-16 0,-1 6 0 0,-2 0-16 0,1 2-16 15,-1 3 0-15,-1-20 0 0,0 0-176 0,1 70-128 0,-3-44 144 0,-1 2-144 32,-2-2 0-32,3-1 0 0,0-1 0 0,1-1 0 15,-1-4 0-15,2-2-160 0,0 0 160 0,0-4-192 0,0-3 192 0,0-2 0 0,0-1 0 16,0-1 0-16,-1-3 0 0,1-3 144 16,0 0-16-16,0-3-128 15,0-3 592-15,0-2 16 0,0-2 0 0,0-1 0 0,0-2-224 0,-1-1-64 0,-1-2 0 16,2-1 0-1,-1 2-64-15,1-2-32 0,-2-1 0 0,2-1 0 0,2 1-80 0,1-3-16 16,1 1 0-16,1-3 0 0,3 3-128 0,0-2 128 16,3 1-128-16,1-2 128 0,3 2-128 0,1 1 0 15,1 2 0-15,0 2 0 0,-2 2 0 0,1 4 0 0,-2 5 0 0,-2 0 0 0,0 5 0 0,-4 2-144 16,-1 3 144-16,-2 4 0 0,0 2-256 0,-2 3 48 16,-2 3 16-16,-2 4 0 15,0 3-16-15,-2 2 0 0,-3 1 0 16,0 1 0-16,2-1 80 0,-1-2 128 15,0 1-208-15,1-7 80 0,1 0 128 0,2-4-128 16,-1-2 128-16,1-2-128 0,0-1 128 0,2-3 0 16,-1-2 0-16,0-3 0 0,0 0 0 0,-1-2 0 0,1 0 128 0,0-3-128 15,0 0 272-15,0 0-16 0,1-1 0 0,-1-2 0 16,0-1-16-16,0 0-16 0,1-1 0 0,-1 1 0 16,2-2-48-16,-1 1-16 0,1-2 0 0,1-1 0 15,-1-1-160-15,3 0 128 0,-1-3-128 0,3-1 128 16,0-3-128-16,1-2 0 0,2 0 0 0,-1 0 128 15,2-2-128-15,0 3 0 0,1 0 0 0,-2 2 0 16,1 3 0-16,-1 0 0 0,-2 4 0 0,1 1 0 16,-2 3 0-16,-2 1 0 0,1 4 0 0,0-1 0 15,-2 4 0-15,0 1 0 0,0 2 0 0,1 3 0 0,-1 1-144 16,2 4 144-16,-1 2 0 0,2 0 0 0,-7-14 0 16,0 0-128-16,0 0 128 0,27 71 0 15,-27-71 0-15,0 0 0 0,0 0 0 0,21 70 0 0,-19-54 0 16,1-2-128-16,-1 0 128 0,0-1 0 0,-1-3 0 0,2 0 0 15,-2-1 0-15,1 0 0 0,-1-2 0 0,-1 0 0 16,2 0 0-16,-2-3 0 0,0 2 0 0,0 0 0 16,-2-2 0-16,2 0 0 0,0 0 0 0,0-1-160 15,0 0 160-15,0-2-128 16,0 2-352-16,2 0-64 0,-1-1-16 0,2 0-12048 0,1 0-2432 16</inkml:trace>
  <inkml:trace contextRef="#ctx0" brushRef="#br0" timeOffset="19360.5">29817 4167 6447 0,'3'-2'576'0,"0"-1"-576"0,0 2 0 0,-1 0 0 0,0-1 1920 0,1-1 256 0,1-1 64 0,3-2 16 0,3-2 1456 0,1-3 272 16,2-2 64-16,-3 2 16 0,0-2-1504 0,-3-1-320 15,0 2-48-15,-2 1-16 0,-2 0-1008 0,-1 0-208 16,-2 2-32-16,-3-1-16 0,0 2-512 0,-3 1-96 15,1 0-32-15,-2 1 0 0,0 2-144 0,-2-1-128 16,1 3 144-16,-2 0-144 0,1 1 0 0,-1 1 128 16,0 1-128-16,1 1 0 15,-1 2 0-15,1 0 0 0,-1 2 0 0,0 2 0 0,2 1 0 0,-1 1 0 16,2 1 0-16,0 2 0 16,2 1 0-16,-1 1 0 0,2 2 0 0,0 0 0 0,1 0-192 0,1 0 64 0,4 0 128 15,-1-1-208 1,1-2-176-16,2-2-48 0,0 0 0 0,2-4 0 15,1-1 112-15,1-1 0 0,1-3 16 0,1-2 0 0,1-1 304 0,-1-3 0 16,0-1 0-16,1-2 0 0,-1 1 368 0,1-4 80 16,-1 1 0-16,-2-2 16 0,2 0-16 0,-3-1-16 0,1 0 0 0,-3-1 0 15,1 2-128-15,-2-1-32 0,0 0 0 0,-1 1 0 16,0 0-48-16,0 1-16 0,0 2 0 0,-1 0 0 16,1 2-32-16,-1 2-16 0,-1 0 0 0,0 3 0 15,1 1-160-15,-1 2 160 0,1 3-160 0,-1 1 160 16,2 0-160-16,-2 2 0 0,2 0 0 0,0 0 0 15,1 2 0-15,0-2 0 0,1 1 0 0,0-3 0 16,2 0 0-16,-1-2 0 0,1-2 0 0,2 0 0 16,-2-3-224-16,3 0 80 15,-1-1 16-15,3-2 0 0,-1 0-240 16,0-1-32-16,2-1-16 0,-2 1 0 16,2-1-848-16,-2 0-160 0,1 0-48 0,-2 0-15792 0</inkml:trace>
  <inkml:trace contextRef="#ctx0" brushRef="#br0" timeOffset="19626.29">30108 3664 12895 0,'-6'-10'576'0,"4"4"112"0,-1 0-560 0,1 4-128 0,2-1 0 0,0 3 0 0,0 0 1792 0,0 0 320 0,2 1 64 0,-1 3 0 16,2 4 176-16,3 1 16 0,-2 6 16 0,-4-15 0 15,0 0-976-15,0 0-192 0,17 82-32 0,-17-82-16 16,0 0-432-16,7 93-96 0,-7-93 0 0,7 68-16 15,-7-68-304-15,6 63-48 0,-6-63-16 0,0 0 0 16,14 76 64-16,-14-76 0 0,0 0 0 0,0 0 0 16,21 68 16-16,-17-56 16 0,2-3 0 0,-2 0 0 15,0-2-352 1,1-1 0-16,-1-4 0 0,1 1 0 16,1-3-768-16,0-1-160 0,-1-2-32 0,1-1-16 15,-2 0-1664-15,0-2-336 0</inkml:trace>
  <inkml:trace contextRef="#ctx0" brushRef="#br0" timeOffset="19815.68">29930 3941 7359 0,'7'-7'656'0,"-3"2"-528"0,2 2-128 0,-2 1 0 16,0-1 1696-16,1 1 304 0,2 0 64 0,4-3 16 15,7-2 1632-15,6 0 320 0,6-1 64 0,1-1 0 16,0 1-1360-16,0 1-288 0,-1 1-48 0,-3 0-16 15,-2 4-1456-15,-2-3-288 0,0 4-64 0,-5 0-16 16,-1 1-560-16,-4 0 0 0,-1 0 0 0,0 1 0 16,-4 0-1792-16,-1 1-304 0</inkml:trace>
  <inkml:trace contextRef="#ctx0" brushRef="#br0" timeOffset="20280.08">30499 3569 21183 0,'0'-3'944'0,"0"3"192"0,-1 0-912 0,1 0-224 16,0 2 0-16,0-1 0 0,0 2 1776 0,0 4 304 15,0 3 64-15,0 4 16 0,0-14 80 0,0 0 0 16,4 68 16-16,-4-68 0 0,0 0-1264 0,4 82-256 16,-4-82-48-16,-1 65-16 0,1-65-416 0,-3 63-96 0,3-63-16 0,-3 57 0 15,3-57-144-15,0 0 0 16,-4 68 0-16,3-50 0 0,-1-4 176 0,2-1-48 15,0-2-128-15,0-1 192 0,0-3-64 0,2-1-128 16,-2-1 176-16,0-3-176 0,0 1 192 0,1-3-192 0,1-2 192 0,-2-1-192 16,1-1 192-16,0-2-192 0,1-1 192 0,-1-1-192 15,2-1 256-15,0-2-64 0,1 0-16 0,-1-2 0 16,3-1 32-16,-1-2 16 0,2 1 0 0,0-2 0 16,2 0-96-16,1 1 0 0,1-2-128 0,0 3 192 15,1-1-192-15,-1 3 0 0,2 1 128 0,-4 0-128 16,3 2 0-16,-4 2 0 0,2 2 0 0,-3 2 0 15,-1 1 0-15,0 2 0 0,-2 2 0 0,-1 3 0 16,-1 2 0-16,0 1 0 0,-2 3 0 0,0 1-160 16,0 3 160-16,-2 1 0 0,1 2 0 0,0 0-128 0,-1 1 128 0,1-1 0 15,1-2 0-15,0 1 0 0,1-2 0 0,1-3 0 16,0-1 0-16,1-1 0 16,0-1 0-16,1-2 0 0,1-2 0 0,-1-1 0 0,1 0 0 15,1-3 0-15,1 1 0 0,0-2 0 0,0 1-352 0,0-2 16 16,2-1 0-16,-1 1-12224 15,-1 0-2448-15</inkml:trace>
  <inkml:trace contextRef="#ctx1" brushRef="#br0" timeOffset="6498.41">13394 14494 0,'0'0'0,"0"0"0</inkml:trace>
  <inkml:trace contextRef="#ctx0" brushRef="#br0" timeOffset="24919.29">10923 9808 12895 0,'0'-3'1152'0,"0"0"-928"0,1 0-224 0,2 0 0 0,1 1 2336 0,-1-3 416 0,0 0 96 16,4-5 16-16,4-7 592 0,4-7 112 0,2-4 16 0,0-5 16 16,1-1-1520-1,2-3-304-15,2-2-64 0,8-6-16 16,4-5-1024-16,11-12-208 0,12-13-32 0,6-5-16 0,8-5-416 0,2-1 128 0,3 0-128 0,-1 1 0 31,0 7-432-31,1 0-160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05T19:29:30.3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05T19:29:31.146"/>
    </inkml:context>
  </inkml:definitions>
  <inkml:trace contextRef="#ctx0" brushRef="#br0">15417 9155 0,'0'0'0,"0"0"0,0 0 31,0 0-15</inkml:trace>
  <inkml:trace contextRef="#ctx1" brushRef="#br0">9711 1677 6447 0,'-4'-2'576'0,"1"0"-576"0,1 4 0 0,2-1 0 0,0 2 576 0,-1 0 16 0,0 1 0 0,-4 3 0 16,-2 7 384-16,-1 6 80 0,-3 8 16 0,-1 7 0 15,0 6 320-15,0-1 64 16,4-6 16-16,-4 7 0 0,1 10-320 0,-3 12-64 16,-2 12-16-16,2 8 0 0,2 4-304 0,0-4-64 0,2-7-16 0,3-1 0 15,2 3-368-15,1 2-80 0,1 4-16 0,3-5 0 16,0-9-224-16,0-6 128 0,-2-5-128 0,2-4 0 15,-1-5 0-15,-1 2 128 0,2 2-128 0,-1 0 0 16,1-6 144-16,0-6-16 0,1-5 0 0,-1-6 0 16,3-7 512-16,2-4 112 0,0-6 16 0,1-3 0 0,-1-3 800 15,3 0 160-15,0-4 48 0,3-3 0 16,2-2-1776-16,0-3-368 0,4-2-64 0,1-3-16 0,3 0 640 0,5-6 112 16,3-2 16-16,8-2 16 0,4-3-64 0,0 1-16 15,-1 3 0-15,2 1 0 0,5-1-112 0,-4 3-16 16,-7 4-128-16,6 1 192 0,6-2-192 0,6 0 0 15,2 4 0-15,-1 1 0 0,-1 2 0 0,0 3 0 16,-2 0 0-16,2 1 0 0,-5-1-144 0,6 0 144 16,6-1 0-16,5-3-144 15,-1 2 16-15,6-2 0 0,7-1 0 0,4-1 0 16,-1-1-80-16,6-1-16 0,3-1 0 0,2 1 0 0,-12 2 80 0,9-1 16 0,13-1 0 16,5-1 0-1,-1 1 128-15,-4 3 0 0,0 6-144 0,-6-1 144 0,-4 2 0 0,-6 0 0 16,-1 3 0-16,-10 0 0 0,-13 3 0 0,3 1 0 15,4 2 0-15,2 0 0 0,-6-2 0 0,-2-3 0 0,2 2 128 0,-4-3-128 16,-3 1 240-16,-3 0-48 16,-3 0 0-16,-5 1 0 0,-47-5-48 0,70 7-16 0,-70-7 0 0,61 5 0 15,-36-2-128-15,-3-1 0 16,-5-2 0-16,-5 0 0 0,0-3 0 0,-5 0 0 0,-2-3 128 0,-3 1-128 16,-1-1 304-16,-2-2 16 15,-2-5 16-15,-4-7 0 0,0-3 544 0,-3-3 96 16,0-4 32-16,-1-4 0 0,-1-4-480 0,1-4-80 0,-2-5-32 15,1-3 0-15,3 8-224 0,1 1-64 0,2 0 0 0,-2-10 0 16,-1-15-128-16,-1-13 128 0,-2-5-128 0,-4 1 128 16,0 4-128-16,2 13 0 15,2 12 144-15,-4-4-144 0,-2-11 128 0,-6-6-128 0,0 0 160 0,-5 3-160 16,3 4 240-16,-3 9-48 0,4 9-16 0,0 7 0 0,-1 2 16 16,-5-3 0-16,-6-3 0 0,-5-1 0 0,-2 4-16 0,-1 5 0 15,1 5 0-15,-1 4 0 0,-5 3-176 0,-2 8 128 0,-4 3-128 0,-8 8 128 31,-5 5-128-31,-10 6 0 0,-9 8-160 0,-4 3 160 32,8 1-432-32,-17 11 16 0,-13 11 0 0,-9 6 0 0,9 3-256 0,-21 9-48 0,-19 14-16 0,-18 12 0 15,-9 9-1632-15,-7 9-336 0</inkml:trace>
  <inkml:trace contextRef="#ctx0" brushRef="#br0" timeOffset="7285.47">10633 18338 0,'0'0'0,"144"-58"0,-144 58 0</inkml:trace>
  <inkml:trace contextRef="#ctx1" brushRef="#br0" timeOffset="6761.23">6069 13714 13823 0,'4'-1'1216'0,"1"-1"-960"0,-1 1-256 0,-1-1 0 0,1 0 1792 0,2-3 304 0,-6 5 64 0,29-21 16 15,-29 21 1216-15,47-39 240 0,-25 15 48 0,0-2 16 16,-7 6-1456-16,4-7-304 16,5-9-48-16,7-12-16 0,11-7-1088 0,10-8-208 0,9-3-64 0,3 0 0 15,-1 6 864-15,-1 4 160 0,-5 6 48 0,-2 2 0 31,-3 6-2064-31,-4 2-416 0,0 6-64 0,-5 3-32 0,-4 3 864 0,-2 3 128 0,0-1 0 0,-3 5 160 16,-5 3-160-16,1-1 0 0,-30 19 144 16,54-28-144-16,-54 28 0 0,38-18 0 0,-38 18 0 0,0 0-128 15,0 0-304-15,0 0-48 0,0 0-16 0,0 0 0 16,0 0-512-16,0 0-96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0:42.48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05T19:21:14.438"/>
    </inkml:context>
  </inkml:definitions>
  <inkml:trace contextRef="#ctx0" brushRef="#br0">26956 8719 17503 0,'3'-3'1552'0,"0"1"-1232"0,1 2-320 0,1 2 0 0,-5-1 1344 0,4-1 192 0,6 2 64 0,5-2 0 0,9 0 368 0,5 1 80 15,2-1 0-15,1-1 16 0,2-1-400 0,4-1-96 31,7 0-16-31,-1-1 0 0,-7 0-688 0,7 0-144 0,6 0-16 0,10-1-16 0,6 1-304 0,1 0-48 16,-2 0-16-16,-3-2 0 16,0 0-112-16,-20 2-16 0,-8 1-16 0,-3-1 0 0,5 1 0 0,2-1 0 15,7 2 0-15,7-2 0 0,5 0-32 0,1-2 0 16,0 1 0-16,-3-1 0 16,-3 0-144-16,-4-1 160 0,-3 2-160 0,-24 2 160 0,-4 0-160 0,-1 0 0 15,-2 2 0-15,-1-2 0 16,-2-1 0-16,0 1-272 0,-1-1 64 0,-1-1 16 31,-2 0-1280-31,-4-1-256 0,-3 0-64 0,-5 4-14768 0</inkml:trace>
  <inkml:trace contextRef="#ctx0" brushRef="#br0" timeOffset="508.92">29931 8865 22111 0,'12'-5'1968'0,"0"1"-1584"0,0 2-384 0,-1 2 0 0,3-1 448 0,9-2 0 0,12-1 0 0,19-2 0 0,24-2 832 0,22-1 160 15,7 1 32-15,3 1 16 0,-4-2-80 0,-20 2 0 16,-29 3-16-16,1 0 0 0,7 1-624 0,7 0-112 16,1 1-16-16,-2 2-16 0,-7-1-400 0,-6 0-80 15,-3-2-16-15,-7 1 0 0,-6 1-128 0,-10 0-192 16,-6-2 32-16,-2 3 16 15,0 0-1056-15,-3 0-208 0,0 0-32 0,-4 1-16 16,-4-1-416-16,-5 0-96 0,-3 2-16 0,-4-1-9824 0</inkml:trace>
  <inkml:trace contextRef="#ctx0" brushRef="#br0" timeOffset="8892.25">26588 5543 25791 0,'-3'-3'2304'0,"0"0"-1856"0,0 2-448 0,2-1 0 0,-1-1 912 0,0-1 96 0,-4-3 16 0,-2-3 0 0,-5-5 704 0,-4-4 128 16,1 1 48-16,-1 0 0 0,-1 1-672 0,0-2-128 15,-1 2-16-15,-1 0-16 0,-1 0-512 0,-3-1-112 16,0 1 0-16,-1-1-16 16,-2 1-96-16,-3-4-16 0,-4-1 0 0,-2-2 0 0,-1 2 144 0,-1-2 32 15,0-2 0-15,1 2 0 0,6 2-16 0,-2-1 0 16,-2-2 0-16,-2 1 0 0,3 1-208 0,-2 0-32 0,-4-1-16 15,-2 0 0-15,1 2-80 0,-3-1-16 0,-5 1 0 16,-2 0 0-16,-2 4-128 0,0-2 192 0,-2 0-192 0,-3 2 192 16,4 0-64-16,-7 1-128 0,-2 0 192 0,-5 0-64 15,-3 1-128-15,-1 1 0 16,3-1 144-16,-2 1-144 0,1-1 0 0,-1 1 0 16,2 2 0-16,-3 0 128 0,-4 0-128 0,-2 4 0 15,2-1 0-15,-2 4 0 0,3 2 192 0,2 2-48 0,3 2 0 0,-4 3 0 16,-6 0-16-16,0 1 0 0,4 2 0 0,-1 1 0 15,7 3-128-15,-4 4 0 16,-3 2 0-16,-1 2 128 0,0 2-128 0,3 1 0 16,5 3 0-16,2 0 0 0,4-2 0 0,4 3 0 0,0 0 0 0,-1 5 0 15,1 4-144-15,0 4 144 0,2 3 0 0,5 0 0 16,5-2-144-16,0 2 144 0,1 2 0 0,-1-1-144 16,1 0 144-16,4-1-160 0,3-3 160 0,2-1-160 0,0 3 160 0,-2 3-208 15,4 3 80-15,0-1 128 0,5-4-160 16,3 1 160-16,1 1 0 0,3-2-144 0,1-2 144 0,5-1 0 15,1 0 0-15,3-1-128 0,1-4 128 16,5-2 0-16,-1 3 0 0,4-5-128 0,2 1 128 0,1 2 0 0,2 5 0 0,3 4-128 31,4 2 128-31,-7-43 0 0,22 84-144 0,-22-84 144 0,38 81 0 16,-38-81 0-16,52 82-144 0,-52-82 144 16,62 73 0-16,-62-73-128 0,65 60 128 0,-65-60 0 15,76 56-176-15,-76-56 176 0,101 67-160 0,-41-32 160 16,7 0-192-16,-2-4 48 0,0-4 16 0,0-3 0 0,0-3-32 0,4-2 0 15,7-5 0-15,6-2 0 0,9-2 160 0,2-3-128 16,-3 0 128-16,2-1-128 0,0 0 128 0,8-1 0 16,9 0 0-16,-2-1-128 0,-2 0 128 0,-1 0 0 15,5-1 0-15,-2 0 0 0,-3-2 0 0,-1-1-128 16,0-1 128-16,0-2 0 0,-1-2 0 0,-6-2-128 16,-4-3 128-16,-5-2 0 0,-5 1 0 0,0-3 0 15,-1-3 0-15,2-3 0 0,0-1 0 0,-2-2 192 0,-5 1-32 0,-8-1-16 0,-5 1 128 16,-5-1 32-1,-4 2 0-15,1-5 0 0,0-2 16 0,-1-4 0 16,-3 0 0-16,-3 0 0 0,-2-2 64 0,-7-1 0 16,-11 1 16-16,-1-3 0 0,2 0 48 0,-5 1 0 15,-4 0 0-15,-2 1 0 0,-3-3-64 0,-4-2-16 16,-1 1 0-16,-5 20 0 0,1 2-128 0,-2 1-32 0,1-1 0 16,-3-3 0-16,1-1-208 0,0-2 0 0,-2-1 128 15,2-1-128-15,-3-2 0 0,0 0 0 0,-1-1 0 16,-1-1 0-16,1 3 0 0,-2-1 0 0,2 0 0 15,-1 0 0 1,-3-3-400-16,-1-5-32 0,-2-3 0 0,-1 1 0 16,-1 3-512-16,0 6-96 0,0 5-32 0,1 6 0 0,-1 5-256 0,-2 2-48 15,1 4-16-15,-2 5-18672 0</inkml:trace>
  <inkml:trace contextRef="#ctx0" brushRef="#br0" timeOffset="10322.84">22610 5082 22111 0,'-14'-4'1968'15,"7"1"-1584"-15,0 2-384 0,1-1 0 0,3 1 1328 0,0-1 176 0,-1 1 32 0,-3-3 16 0,-6-2 192 0,-5-1 48 16,-3-4 0-16,-3-1 0 0,0 1-448 0,-2-2-96 16,4 1-16-16,-5-1 0 0,-2 0-496 0,-2-2-96 0,-1 1-32 0,-3-1 0 15,-2 0-272-15,-6-1-48 16,0 1-16-16,-4-2 0 0,-4 3 48 0,-4-3 0 15,-3 0 0-15,-3-3 0 0,1 2-48 0,-4-1 0 0,-2 1 0 0,-5 1 0 16,-2 1-112-16,-5 0-32 16,-1-1 0-16,-3 0 0 0,-3 1 0 0,-2 1 0 0,-2-1 0 0,-5 2 0 15,0-2 80-15,-5 4 16 0,1 3 0 0,-3-1 0 16,-4 0 80-16,-4 0 16 0,1-1 0 0,-4 1 0 16,2 2-64-16,-7-2 0 0,-5-1 0 0,1-1 0 15,8 2-128-15,-3 1-128 0,-10-1 192 0,3-2-192 0,4 4 128 0,-9-2-128 16,-9 0 0-16,-4 0 0 0,2 2 0 0,-4-1 0 15,-5 2 0-15,0 0 0 0,-1 1 0 0,4 1 0 16,18 2 0-16,-14-1 0 0,-12 0 160 0,-7-1-160 16,-1-2 128-16,-1 2-128 0,-2-1 0 0,-4 2 0 31,-4 1 0-31,2-1 0 0,15-1 0 0,-4 4-192 0,-7 1 64 0,-8-1 128 16,-7-2-192-16,0 0 192 0,1 1-160 15,-1 1 160-15,1 1 0 0,14-1 0 0,10-2 0 0,-13 1 0 16,-15 4 144-16,-4-1 32 0,5 1 0 0,3 0 0 0,2 1-176 0,0 2 0 0,-1 2 0 0,2-2 128 15,8-1-128 1,-5 2 0-16,-3 1 0 0,-2 0-176 16,15-1 48-16,-11 0 0 0,-13-1 0 0,6 2 0 15,33 0 128-15,-9 2 0 0,-14-1-144 0,-3 2 144 16,11 0-192-16,-7 1 48 0,-8 2 0 0,1 1 0 16,7 2-16-16,0-1 0 0,-4 1 0 0,1 4 0 15,8-1 160-15,0 3-192 0,-4-1 192 0,2 1-192 16,3 4 192-16,5-2-160 0,8 3 160 0,-1-2-160 0,-1 3 160 15,6 1-160-15,9-1 160 0,-9 6-160 0,-6 3 160 0,2 2 0 16,3 2-144-16,4 3 144 0,-1 1 0 0,1 2 0 16,1 2 0-16,0 2 0 0,4 0 672 0,7-2 256 15,3 2 48-15,0 3 16 16,-1 1-1696-16,2 3-352 0,5 3-64 0,-1 1-16 0,0 0 784 0,3 1 160 16,6 1 16-16,5-2 16 0,10-1 160 0,7-2-192 15,6 3 192-15,-2 5-192 0,2 6 192 0,2 1 0 16,6-1 0-16,3-2 0 0,5-3 0 0,7-2 0 0,6-1 0 15,2 6 0-15,1 4 0 0,6 1-128 0,7-1 128 0,5-3 0 16,4-4-128-16,5-6 128 16,5-3-128-16,2 6 128 0,1 4 0 0,1 2-160 15,1-2 160-15,5-2 0 0,2-11-176 0,2 5 176 0,0 4-160 16,1 5 160-16,1 10-176 0,1-1 176 16,1 0-192-16,0-4 192 0,1-6-256 0,-2-5 64 0,3-4 16 0,-4 11 0 15,1 14 176-15,-1 9-208 0,-3 0 80 0,-2-1 128 16,0-3-144-16,-1 1 144 0,0 5 0 0,0 0 0 15,-3-2 0-15,1 0 0 0,2-4 0 0,1-1 0 0,2 0 0 0,1-3 0 16,3-1 0-16,2-4 0 0,2-9 0 0,1-2 0 16,2 1 0-16,2-3 0 15,2-8 128-15,2 1-128 0,2 1 0 0,2-5 144 0,0-3-144 0,1-5 0 16,2-4 0-16,0 0 128 0,2 2-128 0,1-3 0 16,2 1 0-16,2-4 0 0,-2-3-160 15,-18-38 160-15,37 68-208 0,-37-68 80 0,32 61 128 0,-32-61-208 16,27 49 80-16,-27-49 128 15,21 44-128-15,-21-44 128 0,17 38 0 0,-11-22 0 0,0-2 0 0,-1-2 0 16,0 1 0-16,-1 1 0 0,0-1 192 0,-1-2-64 0,1 1 0 0,-1-1 0 16,-2-1 32-16,1-2 0 0,-1 1 0 15,-2-2 0-15,-1 0-32 0,2 0-128 0,-1-1 192 16,1-2-64-16,-1 0-128 0,-1 0 128 0,1-1-128 0,-2-1 128 16,0-1-128-16,0-1 0 0,0 0 0 0,1 0 0 15,-1 0 0-15,0 0 0 0,0 0 0 0,2 0 0 16,-1 0-400-16,-1 0-16 0,1 1 0 0,-1 1 0 31,0-1-304-31,0 2-64 0,2-2-16 0,-2 1 0 16,2-1-272-16,1 1-48 0,0-2-16 0,1 1 0 0,0-1-672 0,1 0-144 0,-1 0-32 0,2 0 0 31,1 0 480-31,-1 0 96 0,3 0 0 0,-2-1 16 16,0 1-16-16,0-2-16 0,1-1 0 0,-1 2-7024 0</inkml:trace>
  <inkml:trace contextRef="#ctx0" brushRef="#br0" timeOffset="14602.05">9433 6813 5519 0,'4'-7'496'16,"0"0"-496"-16,-1 1 0 0,-2 3 0 0,1-1 1296 0,1-2 176 16,4-5 16-16,3-6 16 0,1-6 640 0,2-2 128 0,-4 2 32 0,0-1 0 15,-3 2-288-15,-2-1-48 0,0 1-16 0,-3 0 0 16,1 0-256-16,-5-2-48 0,-1 0-16 0,-2-2 0 0,-4 2-112 0,-1-3-32 16,-2 2 0-16,-4 1 0 0,-2 1-464 0,-3 1-80 0,-3 1-32 0,-3-1 0 31,-1 3-464-31,-3 2-112 0,-2 1-16 0,-8 1 0 0,-5 2-80 0,-5 0-32 0,4 5 0 0,-9 2 0 15,-8 5-80-15,-5 2-128 0,-4 3 176 0,-5 8-176 32,0 4 0-32,-2 7 0 0,1 5 0 0,1 5 0 15,-2 6 0-15,2 4 0 0,1 5 0 0,2 1 0 16,6 1 0-16,10-4-144 0,8 0 144 0,1 4-128 16,3 5 128-16,7 3 0 0,10 3-144 0,8-2 144 15,8-2 0-15,6-2 0 0,7 0-144 0,3-1 144 16,5-3 0-16,8 8-128 0,8 6 128 0,11 1 0 15,8 2-160-15,4-4 160 0,6-3-128 0,4-6 128 0,4-6 0 0,-1-6-160 16,-58-43 160-16,109 65 0 0,-47-34-160 0,2-5 160 16,-1-6-128-16,-1-4 128 0,-2-9 0 0,-1-3-160 15,-2-5 160-15,-1-4 0 0,1-2 0 0,-1-5 0 16,2-4 0-16,-3-2 0 0,-3-1 208 0,8-7 0 16,9-10 0-16,0-2 0 0,-5-2 112 0,-6-2 0 15,-6-3 16-15,-5-2 0 0,-2 1 128 0,-7-5 32 0,-3 3 0 0,-8 4 0 16,-4 7-16-16,-2-11 0 0,0-11 0 0,-3-8 0 15,-5-3-48-15,-6-2-16 0,-4 1 0 0,-6 3 0 16,-1 8-48-16,-6-3-16 16,-4-2 0-16,-3 2 0 0,-3 6-128 0,-2 8-32 0,0 8 0 0,-2 4 0 15,0 6-192-15,-1 4 176 0,0 3-176 0,-2 4 160 16,3 1-432-16,-2 3-96 0,4 5-16 0,-2 1 0 16,-2 3-512-16,1 3-128 0,2 2 0 0,2 2-16 31,3 3-64-31,2 1-16 0,3 3 0 0,5 5-18032 0</inkml:trace>
  <inkml:trace contextRef="#ctx0" brushRef="#br0" timeOffset="16650.89">9640 6368 911 0,'-3'3'0'0,"2"-3"0"0,0 0 0 0,-1 0 0 0,1 0 736 0,1 0 64 0,-2 0 16 0,1 0 0 16,-2 0 336-16,0 1 80 0,-1-1 16 0,0 0 0 15,1 1-224-15,-1-1-32 0,0 2-16 0,1-1 0 16,-1 1 48-16,-1-1 0 0,1 2 0 0,0-2 0 16,0 2 272-16,-1 0 64 0,1 0 16 0,0 0 0 0,1 1 112 0,0-3 32 15,0 2 0-15,3-2 0 16,2-1-400-16,-1 2-80 0,2-2-16 0,1 0 0 15,0 0-224-15,4-2-48 0,-1 0-16 0,1-3 0 0,2 0 128 0,1-2 32 16,1 1 0-16,-1-4 0 0,4 0-32 0,0-2 0 16,4-3 0-16,1-2 0 0,3-1-336 0,-1 0-64 15,2-3-16-15,6-2 0 0,1-4-256 0,3-1-64 0,-4 0-128 0,9-8 192 16,11-9-192-16,8-9 0 0,7-4 128 0,5-4-128 16,5-1 0-16,6-5 0 0,2-1 0 0,-7 6 0 15,-5 6-192-15,15-11 64 16,23-13 128-16,14-9-208 0,5-1 208 0,1 2 0 15,-12 9-160-15,12-6 160 0,13-6 0 0,9-6 0 16,9-1 0-16,-3 3 0 0,-16 13-128 0,14-7 128 0,16-8 0 0,10-2 0 16,4 1 0-16,-5 4 0 0,-18 13 0 15,20-9 0-15,16-10 0 0,10 0 0 0,2 0 0 0,-1 5 0 16,-4 4 0-16,4 0 0 0,7-1 0 0,3-1 0 0,3-1 0 16,-4 6 0-16,-19 11 0 15,16-5 0-15,11-5 0 0,4-1 0 0,-1 3 0 0,-6 3 0 16,-4 4 0-16,-14 5 0 0,-12 6 0 0,9-1 0 15,9-3 256-15,-2 1-48 0,-3 1 0 0,-8 5 0 16,-3 5-32-16,-10 4-16 0,-17 5 0 0,-16 4 0 0,-10 5-160 16,9-3 192-16,10-2-192 0,-1 1 192 0,-8 0-192 0,-11 5 0 15,-8 6 0-15,-8 3 128 16,-10-1-128-16,-12 4 0 0,-9 3 0 0,-11 2 0 16,-7 3 0-16,-12 3 0 0,-12 2 0 0,-7 3 0 15,-6 1 0-15,-7 0 0 0,-4 2 0 0,-5 0 0 0,-5 2 0 0,-2 0 0 16,-5 0 128-16,-4 0-128 15,-1 2 0-15,-3-1 0 0,-2 2 0 0,-2-1 0 16,-2 0 0-16,-1 2-176 0,-1 1 176 0,-2 0-192 16,0 1-416-16,0 0-96 0,-1 2 0 0,-2 2-11200 0,1-1-2224 0</inkml:trace>
  <inkml:trace contextRef="#ctx0" brushRef="#br0" timeOffset="19130.02">21868 950 2751 0,'-1'0'256'0,"-1"1"-256"0,1 1 0 0,1-2 0 0,0 0 704 0,-2 1 112 16,1 2 16-16,-2 0 0 0,0 1 656 0,1 3 144 0,-1 0 32 0,1 3 0 16,1 0-592-16,1 0-112 0,3 1-32 0,1 2 0 15,-4-13-320-15,0 0-64 0,0 0-16 0,0 0 0 16,47 53-144-16,-35-46-48 0,-12-7 0 0,0 0 0 16,0 0 176-16,68 24 48 0,-51-21 0 0,0-1 0 15,-1-1-112-15,-2-1-32 0,1-1 0 0,-1-2 0 16,0-1 224-16,1-1 64 0,-3-2 0 0,-2 2 0 15,-3 0 400-15,0 0 96 0,0-4 16 0,-1-1 0 16,0-1 160-16,-2 0 32 0,0-2 16 0,-1 0 0 16,-2 1-240-16,1-1-48 0,-4 0-16 0,2-1 0 15,-2-1-352-15,-1 0-80 0,0 1-16 0,0 2 0 0,0 0-336 16,0 4-64-16,1 2-16 0,-1 2 0 0,1 3-256 0,0 2 0 16,0 3 128-16,1 2-128 0,1 1 0 0,-2 3 0 15,1 4-128-15,1 4 128 0,0-18-224 0,0 51 48 16,0-51 16-16,3 68 0 0,-3-68-112 0,3 81-32 15,-3-81 0-15,2 81 0 16,-2-81-272-16,2 74-64 0,-2-74-16 0,0 63 0 16,0-63-176-16,-2 57-48 0,1-36 0 0,-2 2 0 0,0-2 640 0,-1 0 240 15,-2-1-176-15,1-2 176 0,-2-2 416 0,-2-2 176 0,1 0 48 16,-2-3 0-16,-1 1 320 0,-1-2 64 0,0-3 0 16,-1 0 16-16,0-2-416 0,0 0-96 0,2-3-16 0,0 0 0 15,1-2-256-15,0 1-48 0,0-2-16 0,2-1 0 16,1 0-192-16,0-3 144 0,1 1-144 0,-1 0 128 15,3 0-288-15,-1-2-64 16,3 2-16-16,0-2-18320 0</inkml:trace>
  <inkml:trace contextRef="#ctx0" brushRef="#br0" timeOffset="19400.62">22454 1378 6447 0,'13'0'272'0,"-9"-2"80"0,2 1-352 0,-2 1 0 0,-1 0 0 0,0-1 0 0,0 1 1920 0,1-2 320 0,3 1 64 0,3-1 16 16,1 0-416-16,0 0-96 0,2-1-16 0,-2 2 0 15,2-1-704-15,0 0-128 0,0 0-48 0,-2 1 0 16,2-1-464-16,-2 2-80 0,0 0-32 0,-2 0-7808 16,1 0-1552-16</inkml:trace>
  <inkml:trace contextRef="#ctx0" brushRef="#br0" timeOffset="19576.11">22396 1530 10127 0,'12'3'448'0,"-7"-3"96"0,2 0-544 0,-1 0 0 16,-2 0 0-16,-1-1 0 0,1 1 2112 0,3-2 320 15,5 1 64-15,3-2 16 16,4 0-16-16,0-1 0 0,1 1 0 0,0-1 0 16,0 1-1728-16,-2 0-336 0,2 2-80 0,-3 1-13216 15</inkml:trace>
  <inkml:trace contextRef="#ctx0" brushRef="#br0" timeOffset="20448.47">23683 679 16575 0,'-4'-5'1472'0,"1"1"-1168"0,2 1-304 0,1 0 0 16,-2 2 1328-16,0-5 208 0,-4-2 32 0,-4-5 16 15,-3-2 1136-15,-4-2 224 0,-1 4 64 0,-3 2 0 16,1 2-1488-16,-2 4-304 0,-2 2-48 0,-2 3-16 16,2 1-560-16,-1 3-112 0,1 2-32 0,1 2 0 15,2 1-128-15,1 1-48 0,5 1 0 0,0-1 0 16,5 1-272-16,2 1 0 0,4-1 128 0,1 0-128 15,3-1 0-15,1 1 0 0,4 1-128 0,3 0 128 16,2 1-272-16,-10-13 32 0,0 0 16 0,0 0 0 16,61 61 80-16,-61-61 16 0,0 0 0 0,65 56 0 15,-65-56 128-15,51 43-192 0,-51-43 192 0,0 0-192 0,67 61 64 0,-67-61 0 16,0 0 0-16,58 60 0 0,-58-60 128 0,0 0 0 16,0 0 0-16,44 74-128 0,-44-74 128 0,0 0 0 15,0 0 0-15,0 68 0 16,-8-51 0-16,-5-2 192 0,0 1-64 0,-2-2 0 15,-2 0 0-15,-2-3 0 0,0-1 0 0,-1-1 0 0,1-1-128 0,0-2 176 16,-3-1-176-16,4 0 192 0,0-1 112 0,1-1 16 0,0-2 16 0,1 0 0 16,2 1 0-16,3-2 0 15,1 0 0-15,1 0 0 0,4-2-208 0,1 2-128 16,2-1 160-16,2 0-160 0,2-2 0 0,2 1 0 16,1 1 0-16,4-2 0 0,1 0 0 0,1 2-208 0,2 1 64 0,1-2 16 15,0 2 128-15,0 3-160 16,2 0 160-16,-1 1-160 0,-1 1 160 0,-1 2 0 15,0 1 0-15,-13-8-128 0,0 0 128 0,0 0 0 0,0 0-144 0,38 68 144 16,-38-68-240-16,0 0 32 0,-3 61 0 0,-1-43 0 31,0-1-240-31,-3 3-64 0,-3 2 0 0,-2 5 0 0,0 2 128 0,-4 0 0 16,2 2 16-16,-3-1 0 0,3 0 160 0,0-4 16 0,1-2 16 0,2-1 0 0,2-3 176 16,2-2 0-16,0-1 128 0,3-1-128 0,0-2 464 0,1-1 32 15,0-1 0-15,2 0 0 16,1 0 80-16,1 0 32 0,2 0 0 0,1 0 0 15,3-3-176-15,0 1-48 0,3-1 0 0,1-1 0 16,4-1-128-16,-1-1-16 0,-2 0-16 0,3-2 0 16,2-1 64-16,2 0 16 0,5-2 0 0,0 0 0 15,2-1-48-15,-2 0 0 0,0 0 0 0,-2-1 0 16,0 0-128-16,-3-2-128 0,0 0 144 0,-1-1-144 0,-1-1 0 0,-1 1-256 16,-2 0 16-16,0-2-12800 0,-1 2-2560 0</inkml:trace>
  <inkml:trace contextRef="#ctx0" brushRef="#br0" timeOffset="21076.07">24356 708 20271 0,'-7'-4'1792'0,"1"0"-1424"0,2 1-368 0,1 3 0 0,0-2 1568 0,-5 1 240 0,-6-3 48 0,-10-2 16 0,-8 1-416 0,-1 2-96 16,0 3-16-16,3 3 0 0,4 1-1024 0,3 4-192 16,3 2-128-16,5 1 128 0,3 2-128 0,8 0-256 15,3 0 64-15,4-1 0 16,-3-12-176-16,0 0-32 0,0 0-16 0,63 53 0 0,-63-53 128 0,55 24 32 16,-55-24 0-16,60 24 0 0,-60-24 256 0,46 19 256 0,-30-12-64 0,-2 1 0 15,0 0 448-15,-14-8 64 0,0 0 32 16,0 0 0-16,54 55 64 0,-54-55 16 15,0 0 0-15,0 0 0 0,5 69-256 0,-12-55-48 16,-3 1-16-16,-2-3 0 0,-4 0-128 0,1-3-32 0,-2 0 0 0,-2-3 0 16,2-1-144-16,-1-1-16 0,0-1-16 15,1-1 0-15,1-2 256 0,2 0 48 16,3 0 16-16,1-3 0 0,3 1-480 0,0 0 0 0,4-1 0 0,0 0 0 16,2 0-1392-1,1 0-272-15,1 2-48 0,2 0-14544 0</inkml:trace>
  <inkml:trace contextRef="#ctx0" brushRef="#br0" timeOffset="21547.48">24602 931 16575 0,'-6'6'736'0,"3"-3"160"0,0 1-720 0,0 0-176 16,2-1 0-16,0 0 0 0,-1-2 2048 0,1 5 384 0,-1 4 80 15,0 6 16-15,-1 3-432 0,0 5-96 0,3-24-16 0,0 0 0 16,-1 75-1344-16,-1-52-256 0,2-23-64 0,0 0-16 16,0 0-176-16,4 70-128 15,-2-58 144-15,-2-2-144 0,1-2 256 0,1-1-64 0,-2-3 0 0,0 1 0 16,0-3 176-16,0 0 16 0,-2-2 16 0,2-2 0 16,-1 0 32-16,-1-3 0 0,1 0 0 0,-2-2 0 15,2 1 192-15,-1-2 32 0,-1-2 16 0,1 0 0 16,0-3-208-16,-1-1-32 0,-1-4-16 0,1-1 0 15,3 4-48-15,-1-2-16 16,1-3 0-16,1 0 0 0,1 0-96 0,1-4 0 0,2-4-16 0,4-6 0 0,2-1-240 16,2 0 0-16,2 2 128 0,4 3-128 0,0 4 0 0,1 3 0 15,0 6 0-15,-2 3-160 0,2 4 16 0,-2 4 0 32,-1 6 0-32,-1 0 0 0,-2 5 144 0,-1 0-192 0,-1 4 192 0,1 1-192 15,-13-10 192-15,0 0-208 0,0 0 80 0,0 0 128 0,30 76-176 0,-30-76 176 16,0 0-128-16,-7 55 128 15,3-42 0-15,-4-1 0 0,-3 3 0 0,-2-1-128 0,-2 0 128 0,-1-1 0 16,1-4 0-16,-1 1 0 0,-1-1 0 0,-1-2 0 0,1 0 0 0,2 0 128 16,0-3-128-16,4 0 0 15,1-1 0-15,2 0 0 16,1-2-832-16,1 1-96 16,2-1-16-16,1-1-16928 0</inkml:trace>
  <inkml:trace contextRef="#ctx0" brushRef="#br0" timeOffset="22072.21">25068 979 1839 0,'10'-7'160'0,"-6"3"-160"0,0 0 0 0,-1 0 0 0,0 1 1664 0,-2 0 288 0,1 0 64 0,0-1 16 0,0-6 2128 0,3-1 448 16,0-2 64-16,-2-1 32 0,-1 0-1904 0,-2 0-384 15,-1 1-80-15,-2-1-16 0,-3 3-816 0,-1-1-160 16,-1 2-48-16,-2 0 0 0,-1 2-560 0,-2-1-112 16,-1 4-32-16,0 1 0 0,0 2-208 0,0 2-64 0,-1 2 0 0,3 2 0 15,-1 3-320-15,0 1 144 0,2 2-144 0,0 3 0 16,1 0 0-16,3-1 0 0,0 3 0 0,2-4 0 16,1-1-144-16,3-2-48 0,-1 4 0 0,2 0 0 15,0-12-144-15,0 0-48 0,0 0 0 0,0 0 0 31,23 68-64-31,-15-59-32 0,1-2 0 0,-1-3 0 0,2-1 336 0,0-3 144 0,0 0-128 0,0-3 128 16,-2 0 256-16,2-3 144 0,0-1 32 0,0-1 0 16,-3 1 80-16,2-3 32 0,-1-1 0 0,1-4 0 15,-2 1-80-15,0 0-16 0,-2 1 0 0,1 1 0 16,-2 0-64-16,-1 1-32 0,0 3 0 0,-2 1 0 16,1 1-160-16,-1 2-48 0,1 1 0 0,-1 1 0 0,0 4-144 0,1 1 0 15,-1 1 0-15,2 3 0 16,-2 0 816-16,2 2 128 0,0-1 16 0,0 0 16 15,0 0-816-15,0 0-160 0,1 1 0 0,0 0 0 16,2 3-912-16,1-2-112 0,0 1 0 0,1 0-16 0,2-1 816 0,-1-3 224 16,1 0 0-16,-1-1 0 0,0-2 0 0,1-1 0 15,-2 0 0-15,1-3 0 0,-2 0-160 0,1 1 160 16,1-1-192-16,-2 0 192 16,0 0-576-16,0-1-16 0,-3 1 0 0,0 0-12256 15,1 0-2448-15</inkml:trace>
  <inkml:trace contextRef="#ctx0" brushRef="#br0" timeOffset="22699.67">25336 817 10127 0,'7'-4'448'0,"-4"1"96"0,1 0-544 0,-1 2 0 0,-1 1 0 0,-1 1 0 0,0 1 2672 0,2 0 416 0,1 3 96 0,2 2 16 16,1 4-1152-16,0 0-240 0,-7-11-32 0,0 0-16 0,0 0-768 0,0 0-160 15,26 65-16-15,-24-52-16 0,3 0-288 0,-1 1-64 16,-1-1-16-16,0-1 0 0,-1-2 160 0,1-1 48 16,0-2 0-16,-2-2 0 0,1 0 32 0,-2-3 16 15,1 0 0-15,-1-4 0 16,0 2-208-16,0-2-32 0,-1-3-16 0,-1 1 0 0,2 0-32 0,-1-2 0 16,0-1 0-16,-1 0 0 15,2-1-112-15,-1-1-32 0,-1-4 0 0,1-1 0 0,1-3-64 0,0-1 0 16,3 1-16-16,0-3 0 0,1 0-176 0,3 1 192 15,0 0-192-15,1 1 192 0,1 2-192 0,1 2-144 0,1 2 144 0,0 0-208 16,1 5 208-16,-1 2-192 0,0 2 192 0,-2 1-192 16,1 5 48-16,-2 0 16 15,-1 3 0-15,0 2 0 0,-1 1-48 0,-2 2 0 0,2 3 0 0,-3 1 0 16,-3-15 176-16,0 0-208 0,0 0 80 0,7 64 128 16,-6-51-128-16,-1-2 128 15,0 2 0-15,0-2 0 0,0 0 0 0,0-1 0 16,0-1 128-16,-1-2-128 0,-1-2 400 0,1 0 0 15,-1-2 0-15,1-2 0 0,0-1-16 0,-1-1-16 0,1-2 0 0,-1-2 0 16,1 0-128-16,0-2-32 0,-1-2 0 0,2 1 0 16,0-2-80-16,0 1-128 15,2 0 176-15,-2-1-176 0,2-2 128 0,1 1-128 16,1 0 0-16,2-2 0 0,0-1 0 0,2-2 0 16,2 2 0-16,1-1 0 0,2-2 0 0,0 3 0 15,2 1 0-15,0 2 0 0,2 1-128 0,-3 1 128 0,1 4-208 16,-1 2 80-16,-1 1 128 0,0 5-128 0,-1-1 128 0,1 3-128 15,0 4 128-15,-2-1 0 0,0 4 0 0,-1 0 0 16,-10-12 0-16,0 0 0 0,0 0 0 0,38 71 0 16,-38-71 128-16,0 0-128 0,0 0 160 0,23 69-160 0,-23-69 128 0,0 0-128 0,0 0 0 0,24 69 0 31,-24-69 0-31,0 0 0 0,0 0 0 0,0 0 0 16,0 0 0-16,28 75-320 0,-26-66 64 0,-2-1-12560 15,0-1-2512-15</inkml:trace>
  <inkml:trace contextRef="#ctx0" brushRef="#br0" timeOffset="23356.36">24376 1658 15663 0,'-9'0'688'0,"5"0"144"0,0 1-656 0,1-1-176 0,1 0 0 0,1 1 0 0,1-1 2112 0,-1 2 384 0,-1 1 64 0,-1-1 32 16,0 4-768-16,2 1-160 0,1 0-16 0,-1 2-16 0,2 1-832 0,0 1-160 16,1 2-48-16,1-2 0 15,-2 0-320-15,2-1-64 0,0 0-16 0,0-2 0 0,-2 0 128 0,2 0 32 16,-3-1 0-16,0 0 0 0,0-1 48 0,-2 1 16 15,0-1 0-15,-3-1 0 0,3-1-208 0,-3 1-32 16,1 0-16-16,0 0 0 0,0-3-160 0,2 1 192 16,-1-1-192-16,2-1 192 0,0 0 0 0,1-2 0 15,0-2 0-15,0-1 0 0,2-2 224 0,0 1 48 16,-1-2 16-16,2-3 0 0,1-2-32 0,2-2-16 16,1-1 0-16,0-2 0 0,1 0-112 0,1 0-32 0,1 0 0 0,1 0 0 15,0 0-96-15,1 1-32 0,0 0 0 0,3 1 0 16,-3 1-160-16,2 3 0 0,-1 1 0 0,0 2 0 15,1 2 0-15,-1 3 0 0,-1 2 0 0,0 4 0 16,-2 1 0-16,-3 3 0 16,-2 3-192-16,0 2 192 0,-1 4-304 0,-1 1 64 0,-1 1 16 0,-2-18 0 15,0 0-112-15,6 65-32 0,-4-44 0 0,-1 1 0 32,0-1-272-32,1-1-48 0,1-3-16 0,-1-2 0 15,1-2-192-15,0-3-64 0,1 0 0 0,1-2 0 0,-1 1 352 0,1-1 64 16,1-1 16-16,0-1 0 0,1-1-688 0,1 0-128 0,1-1-16 15,-1 0-11760-15</inkml:trace>
  <inkml:trace contextRef="#ctx0" brushRef="#br0" timeOffset="23697.44">24828 1764 7359 0,'-2'0'656'0,"1"0"-528"0,-1 1-128 0,1-1 0 0,0 1 2768 0,-1 2 528 0,-1 0 96 0,0 4 32 0,1 2-16 0,-1 2 0 0,3 0 0 0,1 0 0 32,2 1-2176-32,3-1-432 0,1-1-96 0,0 0 0 15,1-2-528-15,2-2-176 0,2 0 0 0,0-2 144 0,2-3-144 0,2-2-144 0,1-1 144 0,0-2-208 32,3-1 208-32,-2-3 256 0,0 1-48 0,1-1-16 0,-4-2 208 15,1 2 48-15,-2-2 0 0,-3-2 0 0,-4 3 128 0,-1-1 16 16,-2-2 16-16,-2 1 0 0,-2-3-32 0,-3-2-16 15,-3 1 0-15,-1 1 0 0,-1 1-240 0,-4 0-32 16,0 1-16-16,-4 2 0 0,-2 0-112 0,-2 4-32 16,-1 0 0-16,-2 4 0 0,0 2 0 0,1 1 0 15,2 3 0-15,3 2 0 0,0 1-128 0,3 0 0 16,3 3 0-16,1 0 0 0,3 3-128 0,0-1-128 16,4 2 0-16,1 1-16 15,2 0-1520-15,3-1-288 0</inkml:trace>
  <inkml:trace contextRef="#ctx0" brushRef="#br0" timeOffset="23991.48">25367 1304 25791 0,'-4'-1'1152'0,"1"1"224"0,2 1-1104 0,-1 1-272 15,1-1 0-15,0 2 0 0,1 1 1680 0,-2 5 288 16,1 5 48-16,-2 6 16 16,3-20-656-16,-4 55-128 0,4-55-32 0,-5 66 0 0,5-66-640 0,-4 82-144 15,4-82-32-15,-5 92 0 0,5-92-400 0,-3 83 128 16,3-83-128-16,5 64 0 0,-5-64 0 0,0 0-144 16,0 0 0-16,22 73 0 0,-15-63 144 0,0-3-208 15,3-1 80-15,1-2 128 0,-1-1-192 0,2-2 192 16,0-2-192-16,2 0 192 15,-1-2-624-15,1-1 0 0,-2-1 0 0,1 1-15552 16</inkml:trace>
  <inkml:trace contextRef="#ctx0" brushRef="#br0" timeOffset="24197.99">25089 1655 32255 0,'-1'-13'1424'0,"1"7"304"0,1 2-1392 0,2 0-336 15,0 1 0-15,-1 2 0 0,3-1 1280 0,2-1 192 16,4-2 48-16,3-1 0 0,5-1-256 0,0 0-48 16,1 0-16-16,0 0 0 0,0 1-864 0,-6 3-160 15,-6 2-48-15,1-2 0 0,-1 3-352 0,2-1-80 16,0 2-16-16,3 2-18240 16</inkml:trace>
  <inkml:trace contextRef="#ctx1" brushRef="#br0">18382 13687 0,'0'0'0,"0"0"0,0 0 0,0 0 0</inkml:trace>
  <inkml:trace contextRef="#ctx0" brushRef="#br0" timeOffset="34623.58">14977 6684 8559 0,'2'-3'768'0,"-2"2"-624"0,1 0-144 0,-1-1 0 0,0 1 0 0,0 1 0 0,0-2-160 0,0 1 160 16,0-1 656-16,0 0 208 0,-1 0 32 0,-1-1 64 15,1 1 272-15,-1 0 64 0,1 2 16 0,-2-1 32 16,2 1-16-16,-1 1 0 0,1 1 0 0,1-2 32 0,-1 2-208 16,1 0-32-16,0 1-16 0,0 1 32 15,1 2-336-15,0-1-64 0,1 4-16 0,-1-1 48 0,1 2-544 0,0 1-96 16,0 3-128-16,-1-1 192 0,1 1-48 0,-1 0-16 16,0 2 0-16,1 1 32 0,-1 0 176 0,1 0 48 15,-1 1 0-15,1 1 32 0,-1 0 272 0,0 1 48 16,1 1 16-16,-1 0 16 0,1 2-192 0,-1 0-32 15,0-1-16-15,1 1 48 0,-1 2-256 0,-1 1-64 16,0-26 0-16,3 46 32 0,-1-23-288 0,-2-23 128 0,0 0-128 0,7 61 144 16,-6-40-144-16,2-1 192 15,0-2-192-15,-2-1 192 0,3 0-32 0,-1 1-16 0,1 1 0 0,1-1 0 16,-1 0 0-16,0-1 0 0,0 0 0 0,1 0 0 16,-3 0-16-16,1-3 0 0,0 2 0 15,-2-2 0-15,1-1-128 0,-1-1 192 0,1 1-192 0,-2-3 192 16,0 0-48-16,-2 0 0 0,2 0 0 0,-3 0 0 15,1-2 80-15,-1-1 16 0,1 0 0 0,0 0 0 16,0 0 96-16,-1-1 32 0,2 0 0 0,-1-2 0 16,1 0-128-16,0-1-32 0,-1-2 0 0,1 2 0 15,1-1-32-15,0-2-16 0,1 1 0 0,-1-1 0 0,2 0 0 0,-1 0 0 16,-1 0 0-16,0 0 0 16,1 0-160-16,2-1 160 0,0 1-160 0,0 0 160 15,0 0-160-15,1-2 128 0,0 1-128 0,0-1 128 16,1 1-128-16,-1 0 160 0,2-1-160 0,1 2 160 15,0-1-160-15,1-1 128 0,2 1-128 0,0-1 128 16,3 2-128-16,-2 0 128 0,3 0-128 0,0 2 128 16,2-1-128-16,1 1 0 0,0-1 0 0,-2 2 0 15,1-2 0-15,2 1 0 0,2-1 0 0,3-1 0 0,1 0 0 16,0 0 0-16,-2 0 0 0,2-1 0 0,0-2 0 0,0 2 0 16,0-1 0-16,2-1 0 0,-1 2 0 0,1-2 0 15,-2 2 128-15,-2-1-128 0,-1-1 0 0,-1 2 0 16,-3 0 0-16,-1 1 0 0,1 0 0 0,1-2 0 15,3 2 0-15,-1 0 0 0,0 0 0 0,-3 0 0 16,0-1 0-16,1-1 0 0,3 2 0 0,2-1 0 0,2 0 0 0,2-2 0 16,-3 1 0-16,1 1 0 0,1-2 0 0,2 2 0 15,-1-1 0-15,0 2 0 16,-5-1 144-16,0 1-144 0,0 1 0 0,-1-1 128 0,1 2-128 16,-3-1 0-16,0 0 0 0,0 1 128 0,3-1-128 15,-1 1 0-15,1-1 912 0,1 1 112 0,-2-1 32 0,0 0 0 31,-2 2-1664-31,1-3-336 0,2 2-64 0,1-1-16 0,-23-1 816 0,52 4 208 0,-29-2 0 0,-2-1 0 16,-21-1 0-16,45 7 0 0,-20-4 0 0,2 1 0 16,-1 0 0-16,1-1 0 0,-1 1 0 0,3 1 0 15,-1-2 0-15,3-1 0 0,3 0 0 0,-2-1 0 0,-3 1 0 0,0-2 0 0,5 1 0 0,3-1 0 16,7 1 0 0,1-1 0-16,0 2 0 0,-1-1 0 15,3 2 0-15,-1-1 0 0,1-1 0 0,1-2 0 0,-6-1 0 0,1-1 0 16,-2 0 0-16,4 1 0 15,3 0 0-15,1-1 0 0,3 3 0 0,-1 2-128 0,2-1 128 0,-3 1 0 16,0 0 0-16,-3-2 0 0,-4-1 0 0,0 0 0 16,-1-1 0-16,6-1 0 0,6 1 0 0,4 0 0 15,-2 2 0-15,1 0 0 0,2 3 0 0,-2-3 0 16,-4 1 0-16,-6-2 0 0,-5 1 0 0,1-1 0 0,2-1 0 0,4 1 0 0,4-1 0 16,-1 2 0-16,-3 0 0 0,1 2 0 15,-1-2 0-15,1 0 0 16,3-2 0-16,-3 1 0 0,-5-2 0 0,-3 0 0 15,1 0 0-15,0 1 0 0,4 0 0 0,1 2 0 16,-1 0 0-16,-1 2 0 0,1-1 0 0,0 0 0 16,-1 1 0-16,1-4 0 0,2 0 0 0,-2-1 0 15,-5 0 0-15,3 0 0 0,3 0 0 0,2 0 0 16,-2 1 0-16,0 0 0 0,0 1 0 0,3-1 0 0,0 0 0 16,0-3 0-16,2 1 0 0,-5 0 0 0,-7 0 0 15,3-3 128-15,5 2-128 0,1 1 0 0,1 1 0 16,-2 2 0-16,2 1 0 0,0-2 0 0,0 0 0 0,0 0 0 15,2-1 0-15,-3 1 0 0,-5-3 0 0,3 2 0 16,1 1 0-16,-1 2 0 0,2 0 0 0,-3 1 0 16,1 0 0-16,-2 1 0 0,2-4 0 0,-1 2 0 15,-2-1 0-15,2-2 0 0,-1 0 0 0,2 1 0 16,0-1 0-16,-2 1 0 0,-1 4 0 0,0-2 0 0,0 1 0 16,0-1 0-16,-1 0 0 0,0-1 0 0,-3 1 0 0,3-3 0 15,-1 2 0-15,-2-1 0 16,-5 1 0-16,0-2 0 0,5 3 0 0,-1-2 0 15,0 4 0-15,-1-2 0 0,2 3 0 0,-3-3 128 16,2 1-128-16,-4-2 0 0,1-1 0 0,-1 1 0 0,0-1 0 0,0 1 0 16,-8 0 0-16,0-1 0 15,2 1 0-15,-1-1 0 0,1 2 0 0,-2 0 0 0,-1 0 0 0,-1-1 0 16,-2 1 0-16,1-1 0 0,0 1 0 0,1 0 0 16,-1-2 0-16,-1 1 128 0,0-2-128 0,0 0 0 15,2 0 0-15,-1 0 0 0,2 1 0 0,-2-3 0 0,1 3 0 16,-1-1 0-16,-1 1 0 0,-1 0 0 15,-2 2 0-15,-1-2 0 0,3 2 0 0,1 0 0 16,0 2 0-16,0-1 0 0,0 0 0 0,-2 1 0 0,1-1 0 0,-2 2 0 16,0 0 0-16,-1-2 0 0,1 2 0 15,-2-2 0-15,0 1 0 0,0-1 0 16,-1-1 0-16,0 2 0 0,2-4 0 0,1 2 0 0,1 0 0 0,0-1 0 16,1 1 0-16,-2-3 0 0,0 3 0 0,-3 0 0 15,-1 0 0-15,2 0 0 0,1 0 0 0,1 0 0 0,0 1 0 0,-1 1 0 16,0-1 0-1,-2-1 0-15,-1 2 0 0,-2-2 0 0,-1 1 0 0,1 1 0 16,-1-2 0-16,-2 1 0 0,0-1 0 0,0 0 0 16,-2 0 0-16,0-1 0 0,2 1 0 0,-3-2 0 0,3 2 0 0,-1-1 0 15,0-1 0-15,-1 1 0 0,2-1 0 0,-1 0 0 16,0 0 0-16,0 1 0 0,1-1 0 0,-2 1 0 16,1 0 0-16,0-2 0 0,-1 1 0 0,-1 1 0 15,-1-2 0-15,1 2 0 16,-4-1 0-16,1-1 0 0,-2 1 0 0,0-1 0 0,-1-1 0 0,0-1 0 15,-2 1 0-15,2-2 128 0,-1 1 0 0,-2-1 16 0,1-1 0 0,-1 0 0 16,0 0 48-16,0-3 16 0,0 2 0 0,-1-4 0 16,1 2-48-16,-2-2-16 0,2-2 0 15,-1-1 0-15,1 4 0 0,-2-3 0 16,2-3 0-16,-1-1 0 0,1-1 48 0,-1-2 0 16,-1-2 0-16,1 1 0 0,-1 2-16 0,-1-1 0 0,2 0 0 0,-2-3 0 15,0 1-16-15,1 2 0 16,-1 0 0-16,0 1 0 0,-1 0-32 0,-1 2-128 0,1-2 192 0,-1 2-64 15,-1 1-128-15,0-2 192 0,1 1-192 0,0 0 192 0,0 1-192 0,1-2 160 32,-1 1-160-32,1 0 160 0,-2-1-160 0,1 4 128 0,-1-2-128 0,-1 1 128 0,0 3-128 0,0 2 0 15,-2 0 0-15,2 1 128 16,2 3-128-16,-4-2 0 0,2 2 0 0,-3 2 128 16,2-1-128-16,-2 2 0 0,0 0 0 15,0 1 0-15,0 1 0 0,-1 1 0 0,-2 0 0 16,1 1 0-16,0 0 0 0,0 0 0 0,-1 1 0 0,-1-1 0 0,-3 1 0 0,0-1 0 15,-2 0 0-15,1 2 0 16,1-2 0-16,0 0 0 0,-3 0 0 0,-1-2 0 16,-3 2 0-16,-1 0 0 0,4 0 0 0,-5 0 0 15,-2 2 0-15,-3-4 0 0,-5 2 0 0,0-1 0 16,0 1 0-16,1-1 0 0,-2-2 0 0,-1 1 0 16,0 1 0-16,-1-2 0 0,-4 2 0 0,-5-2 0 15,-3 1 0-15,-5 1 0 0,-2 0 128 0,1-2-128 16,4 1 0-16,-1-1 0 0,-5 1 0 0,-2-1 0 15,-1 1 0-15,2 1 0 0,5 0 0 0,-7 1 0 16,-7 0 0-16,-7-2 0 0,-1-1 0 0,-2 2 0 0,2 1 0 16,-4 0 0-16,-4 0 0 0,-2 1 0 15,1 1 0-15,-1-1 0 0,3-1 0 0,-4 2 0 0,-1 0 0 0,-3 1 0 16,5 0 0-16,-1-2 0 0,2 1 0 0,-5 1 0 16,-2-2 0-16,-3 2 0 0,6 0 0 0,-2 0 0 15,2-2 0-15,-4 0 0 0,1 2 0 0,-2-1 0 16,4-1 0-16,-3 1 0 0,0-1 0 0,-1-1 0 15,9 1 0-15,0 1 0 0,-3-1 0 0,-5 1 0 16,-3 0 0-16,-2 0 0 0,4-1 0 0,1 2 0 16,-2 1 128-16,-2-1-128 0,-1-1 0 0,1 0 0 0,1 1 0 15,6 1 0-15,0-1 0 0,-2-1 0 0,0-1 0 0,-3 0 0 16,2 1 0-16,3-2 0 16,-1 3 0-16,1-2 0 0,4-1 0 0,1 0 0 0,0 2 0 0,-1-2 0 15,1 0 0-15,3 1 0 16,5 0 0-16,-2-1 0 0,-2-1 0 0,1 0 0 0,13 1 0 0,-5-2 0 15,-3 1 0-15,-2-2 0 0,4-1 0 0,5-1 0 16,1 1 0-16,6-3 0 0,9 1 0 0,2 1 0 16,-3-2 0-16,2 0 0 0,2 1 0 0,2-1 0 15,2 0 0-15,2-2 0 0,2 1 0 0,2-1 0 16,6 1 0-16,2 0 0 0,-2-1 0 0,1-1 0 16,1 2 0-16,-1-2 0 0,1 1 0 0,-1 2 0 0,6 2-208 0,-1 0 16 15,0 1 16-15,0 0 0 16,-1 1-176-16,3 0-32 0,0 2-16 0,2 1 0 15,3-2-208-15,1 4-32 0,3-2-16 0,2 3 0 16,1 2-432-16,2 2-96 0</inkml:trace>
  <inkml:trace contextRef="#ctx0" brushRef="#br0" timeOffset="35538.55">17391 7874 12895 0,'-1'0'1152'0,"0"-2"-928"0,1 2-224 0,0 0 0 0,-2 0 1328 0,1 2 208 0,-1-1 64 0,0 2 0 15,-4 1 128-15,0 5 48 0,1 1 0 0,-2 2 0 0,-1 4-688 0,1 1-128 16,0 3-16-16,0 1-16 0,0 1-256 0,0 2-48 31,2 0-16-31,-1 2 0 0,-1-1-96 0,0 1-32 16,0 2 0-16,0 0 0 0,1-1-160 0,0-2-48 0,1 1 0 0,-2 5 0 16,0 4-144-16,-2 3-128 15,1 5 144-15,-1 2-144 0,2-1 128 0,0-2-128 16,1 1 0-16,1-2 0 0,0-5 160 0,3 1-160 15,-1-2 160-15,-1 3-160 0,1 3 240 0,-1 2-48 16,2 2-16-16,-2 3 0 0,0 0 112 0,-1 2 32 0,0 2 0 0,0 0 0 16,0-1 176-16,1-3 32 0,-1 1 16 0,1-3 0 15,0-3-240-15,0 7-48 0,-1 8-16 0,0 4 0 16,1 3 80-16,1-2 32 0,1-2 0 0,-1-1 0 16,2-1-96-16,1 0 0 0,-1-2-16 0,1 2 0 15,1 6-112-15,0-1 0 0,1-9-128 0,-1 0 192 16,2 3-192-16,0 1 144 0,0-2-144 0,1-2 128 15,0-6-128-15,0 1 128 0,2 3-128 0,-6-53 128 0,14 101 0 0,-14-101 0 16,17 90 0-16,-17-90 0 16,16 82-128-16,-16-82 192 0,15 72-192 0,-15-72 192 15,14 64-64-15,-14-64-128 0,0 0 192 0,24 82-64 0,-24-82-128 0,0 0 160 16,23 76-160-16,-23-76 160 0,0 0-160 0,18 59 192 16,-18-59-192-16,0 0 192 0,0 0-192 15,15 58 192-15,-13-47-192 0,0-2 192 0,-1 1-64 16,-1-5-128-16,0 2 192 0,0-2-64 0,0-1 0 0,-1-1-128 15,-1-2 192-15,1 1-64 0,0-2-128 0,-2 0 192 0,1-2-192 0,-1 2 192 16,1-1-192-16,-1-1 0 0,-1 1 0 0,-1-2 0 16,0 0-160-16,-1 2-64 15,-1-2-16-15,1-1 0 16,1 0-912-16,-1-2-176 0</inkml:trace>
  <inkml:trace contextRef="#ctx0" brushRef="#br0" timeOffset="36159.29">16959 11221 2751 0,'2'-8'256'0,"-2"3"-256"0,1 1 0 0,-1-1 0 0,1 2 1424 0,-1 3 240 16,0 0 64-16,0-1 0 0,2 1 848 16,-1-1 176-16,2 2 48 0,0 0 0 0,1 5-1136 0,-1 0-240 0,3 4-32 0,-1 0-16 15,-5-10-512-15,0 0-96 16,0 0-32-16,0 0 0 0,43 73-288 0,-43-73-64 0,0 0-16 0,0 0 0 15,46 75 16-15,-46-75 16 16,0 0 0-16,40 61 0 0,-40-61-144 0,0 0-48 0,39 60 0 0,-39-60 0 16,0 0-208-16,40 64 144 15,-40-64-144-15,0 0 128 0,38 58-128 0,-38-58 0 0,0 0 0 0,0 0 0 16,58 62 0-16,-58-62 0 0,0 0 128 0,0 0-128 16,0 0 416-16,58 31 48 0,-47-31 16 0,2-3 0 0,-2-2 624 0,5-5 128 31,-1-3 32-31,1-4 0 0,1 0-16 0,1-4 0 15,-1-2 0-15,1-2 0 0,1-2-528 0,-2-3-96 16,1 2-32-16,-1-1 0 0,-1 2-16 0,-1-2-16 16,-1-2 0-16,0 2 0 0,-1 0-112 0,-2 0-32 0,1 0 0 0,-1 3 0 15,-2 3-128-15,-1 0-32 16,-1 5 0-16,0-2 0 0,-1 2-64 0,1 1-32 0,-3 1 0 0,0 4 0 16,1-1-160-16,-3 2 128 0,1 2-128 0,0 1 128 15,-2 1-128-15,1 0 0 0,-1 2 0 0,-1 1 0 16,0 1 0-16,0 2 0 0,0 1 0 0,0 0 0 15,0 1-544-15,-1 2-32 0,1 3-16 0,-2 1 0 32,2 1-656-32,-1 5-128 0,0 1-32 0,-2 3-17808 0</inkml:trace>
  <inkml:trace contextRef="#ctx1" brushRef="#br0" timeOffset="7098.9">19775 18950 0,'0'0'0,"0"0"0,0 0 31</inkml:trace>
  <inkml:trace contextRef="#ctx0" brushRef="#br0" timeOffset="39458.16">16746 12147 27647 0,'1'-3'2448'0,"1"1"-1952"0,-1 0-496 0,-1 1 0 16,2-1 688-16,-2 1 32 0,2-2 16 0,1-1 0 0,1 0 1344 0,1 4 272 0,0 4 48 0,-2 3 16 31,0 7-1392-31,0 3-256 0,-2 4-64 0,-1 6-16 0,0 0-320 0,0 4-64 0,-3 7-16 0,1 3 0 16,-4 4-32-16,0 2-16 0,3-2 0 0,-1 0 0 16,0-4-112-16,1-3 0 0,0-2-128 0,0-5 192 15,2-1 0-15,-2-2-16 0,0-1 0 0,2-3 0 16,1 1 64-16,0-2 16 15,1-2 0-15,2-3 0 0,0 1-64 0,1-4-16 16,-4-15 0-16,0 0 0 0,17 41-48 0,-17-41 0 0,0 0 0 0,0 0 0 16,0 0-128-16,0 0 160 0,0 0-160 0,65 34 160 15,-65-34-160-15,0 0 0 0,0 0 144 0,53-7-144 0,-53 7 0 0,0 0 0 16,42-14 0-16,-31 7-128 16,-11 7-352-1,0 0-64-15,35-17-16 0,-25 10 0 0,-1 1-768 16,-1-1-144-16</inkml:trace>
  <inkml:trace contextRef="#ctx0" brushRef="#br0" timeOffset="39901.62">17122 12686 25791 0,'-5'-2'1152'0,"4"2"224"0,0 0-1104 0,-1 0-272 0,1 0 0 0,-1 2 0 15,1-1 1744-15,0 2 304 0,-2 2 48 0,-2 4 16 16,1 4 112-16,0-1 16 0,1 2 16 0,0 1 0 16,2-1-1504-16,0 1-304 0,1-1-64 0,2 1-16 15,1-3-160-15,-3-12-16 0,0 0-16 0,0 0 0 16,26 45-48-16,-26-45-128 0,0 0 192 0,0 0-64 0,0 0-128 0,63 40 128 16,-63-40-128-16,0 0 128 0,0 0-128 0,0 0 0 15,67 10 0-15,-67-10 128 0,0 0-128 0,46-11 128 16,-46 11-128-16,31-16 128 0,-18 8-128 0,0-4 160 15,-1 1-160-15,0-3 160 0,-1 0 32 0,-1 0 0 16,0-3 0-16,-2 0 0 0,1-2 128 0,-2 2 16 16,-2 0 16-16,0-2 0 0,-3-1 64 0,-2 0 16 0,-1 0 0 15,-5-1 0-15,1 3-32 0,-4-1 0 0,-1 5 0 0,-1 2 0 16,-2 0-64-16,-1 4-16 0,0 1 0 0,-3 1 0 16,0 2-128-16,-1 2-16 0,-2 1-16 0,0 2 0 15,1 1-160-15,0 1 0 0,1 2 144 0,1 0-144 16,1 0 0-16,4 2 0 0,0 0 0 0,1 2-128 15,1-1-480-15,3 2-96 0,1 1 0 0,4 2-16 16,2 0-592-16,1 1-112 16,-1-14-32-16,0 0-18768 0</inkml:trace>
  <inkml:trace contextRef="#ctx0" brushRef="#br0" timeOffset="40452.76">17658 12411 1839 0,'-1'-1'160'0,"0"0"-160"0,1 1 0 0,-2-2 0 0,1 2 2352 0,-1-1 432 0,0-1 96 0,-5 1 0 16,-2 0 688-16,-2-1 128 0,-3 2 16 0,-1 2 16 16,0 0-912-16,-1 3-192 0,-1 0-48 0,0 2 0 15,-1 2-784-15,1 1-144 0,0 0-48 0,3 2 0 16,3 1-1024-16,1 0-224 0,3-1-32 0,3 1-16 16,2-2-304-16,1 1 0 0,2-1 0 0,3-1 0 0,1-2 0 0,-5-8 0 15,0 0 0-15,0 0 0 0,0 0 0 0,0 0-144 16,55 46 144-16,-55-46-128 0,0 0 128 0,0 0-128 15,0 0 128-15,0 0-128 16,58 38 128-16,-58-38 0 0,0 0 0 0,0 0 0 16,0 0 0-16,0 0 0 0,0 0 0 0,0 0 0 15,59 29 0-15,-59-29 0 0,0 0 0 0,0 0 0 16,0 0 0-16,0 0 0 0,0 0 128 0,0 0-128 0,47 40 176 0,-47-40-48 0,0 0 0 16,0 0 0-16,0 0-128 0,21 42 0 0,-18-33 0 15,-2-2 128-15,0 1-128 0,-2-1 0 16,-2 2 0-16,-1-2 0 15,0 0 0-15,-3 0 0 0,-3 2 128 0,-1-2-128 0,-4 1 0 0,0-1 0 0,-4 2 0 0,0-1 0 16,-1-1 0 0,2 0 0-16,1-1 0 0,1-3 128 15,1 0-128-15,2-2 0 0,3-1 0 0,1-3 0 16,2-1 0-16,3 0-256 0,3-2 48 0,1-1 0 0,1 0-1680 0,3-2-336 0</inkml:trace>
  <inkml:trace contextRef="#ctx0" brushRef="#br0" timeOffset="40833.51">18026 12455 22111 0,'-9'-10'976'0,"5"6"208"0,0 0-944 0,0 0-240 0,-1 1 0 0,1 0 0 0,-2 0 2192 0,-5 0 400 0,-7-2 80 0,-3-1 16 16,-5 3-720-16,1 2-144 0,2 4-32 0,2 1 0 16,4 2-960-16,4 2-192 0,2 0-32 0,5 2-16 15,2 0-448-15,5 2-144 0,1-1 0 0,4 2 0 16,-6-13 0-16,0 0 0 0,0 0 0 0,50 42-192 31,-50-42-592-31,0 0-112 0,71 30-32 0,-71-30 0 16,0 0-560-16,72 29-112 0,-72-29-32 0,0 0 0 0,64 29 1072 0,-64-29 224 0,0 0 32 0,0 0 16 15,63 36 288-15,-63-36 0 0,0 0 0 0,0 0 144 0,0 0 256 16,21 43 48-16,-23-35 16 0,-3-1 0 0,0 2 464 16,-5-2 96-16,-2 0 0 0,-3 0 16 0,-2 1 112 0,-3-2 32 15,0 1 0-15,-2-1 0 16,-1 1-352-16,-1-3-64 0,3 0 0 0,0-1-16 0,1-2-432 0,2-1-64 16,-1 0-32-16,4 0 0 15,-1-1-544-15,2 1-96 0</inkml:trace>
  <inkml:trace contextRef="#ctx0" brushRef="#br0" timeOffset="42382.82">18642 11983 19343 0,'-2'-7'1728'0,"-1"0"-1392"0,3 3-336 0,0 4 0 0,0 0 1328 0,-1 0 192 16,0-3 32-16,-1 0 16 0,1 3 1280 0,-1 7 256 0,4 10 48 0,1 7 16 16,1 10-1696-16,0 7-352 0,2 7-64 0,-1 12-16 15,1 9-480-15,1 7-112 16,0 6 0-16,0 0-16 0,0-1-96 0,-1-2-16 0,-2-7 0 0,2-3 0 0,1-3-320 0,0-5 144 16,0-4-144-16,0-8 0 15,0-8 128-15,-3-1-128 0,2-5 0 0,-2-1 0 0,-2-3 0 0,-1-1 160 16,-1-2-160-16,0-3 128 0,-1-4-128 0,-1-1 0 15,-1-3 0-15,1-3 0 0,0-2 0 0,-1-2 0 32,2-3 0-32,0-3 0 0,1-3 128 0,-2-2-128 0,1-2 128 0,-4-3-128 15,3-4 240-15,-4-2-48 0,2-4 0 0,0-2 0 16,-2-3 96-16,0-5 16 0,1-2 0 0,-1-3 0 0,0 0-32 0,1-2 0 16,-1 1 0-16,0 1 0 15,2 1-80-15,0 2 0 0,1 1-16 0,-1 0 0 16,1 6-176-16,-1-2 192 0,-1 1-192 0,1-1 192 15,1 3-192-15,-1 3 0 0,1 3 144 0,2 2-144 16,0-1 0-16,1 2 144 0,0 3-144 0,0 1 0 16,2 3 128-16,0 0-128 0,2 1 0 0,2 0 0 15,1 2 0-15,-7 1 0 0,0 0 0 0,0 0 0 16,0 0 0-16,63-3 0 0,-63 3 0 0,0 0-144 0,0 0-112 0,74 0 0 16,-74 0-16-16,0 0 0 0,58-10 16 0,-58 10 0 15,0 0 0-15,55-20 0 0,-55 20 256 16,31-18-128-16,-18 8 128 0,-4 0 0 0,1-1 0 0,-3 0 0 15,0-1 0-15,-2 2 0 0,0-1 0 0,-3 0 0 16,1 0 0-16,-3-4 0 0,-2 3 384 0,-1-1-32 16,1-1 0-16,-3 0 0 0,2 0 32 0,-1 2 0 15,1 1 0-15,1 1 0 0,-1 2-96 0,1-1-16 16,1 5 0-16,-1 0 0 0,1 2-144 0,1 1-128 16,0 2 192-16,1 1-192 0,1 0 128 0,1 3-128 0,0 0 0 0,1 4 0 15,0-1 0-15,2 2 0 0,-6-10 0 0,0 0 0 16,0 0 0-16,25 41 0 15,-25-41 0-15,0 0-144 0,0 0 144 0,0 0-160 0,42 45 160 0,-42-45-160 16,0 0 32-16,0 0 0 0,0 0 0 0,0 0 0 16,70 17-64-16,-70-17 0 0,0 0 0 0,0 0 0 15,59-18 16-15,-59 18 0 0,30-17 0 0,-16 7 0 16,0 2 176-16,-3-2 0 0,-1 0-144 0,-1-1 144 16,-2 1 0-16,-2-2 0 0,0 1 0 0,-4-2 0 15,0 1 368-15,-2 0-16 0,0 1 0 0,-2 0 0 16,-1 1 96-16,-2 0 32 0,-1 1 0 0,1 2 0 0,-1 2-112 0,0 1-32 15,1 2 0-15,1 1 0 0,0 1-144 0,1 3-16 16,1-1-16-16,1 5 0 16,0 0-160-16,1 3 0 0,2 3 0 0,1 0 0 15,0 2 0-15,3 1 0 0,0 1 0 0,1 0 0 16,-6-17-144-16,0 0 144 0,24 44-192 0,-24-44 192 0,0 0-240 0,0 0 64 16,0 0 16-16,47 43 0 15,-47-43-32-15,0 0 0 0,0 0 0 0,0 0 0 0,0 0 64 0,0 0 0 0,69 15 0 0,-69-15 0 16,0 0 128-16,0 0-160 0,37-16 160 0,-28 9-160 15,0 0 160-15,-1 0 0 16,1-2 0-16,-2-1-128 0,0 1 128 0,-1-1 0 0,-2 1 0 0,0-1 0 16,-1-2 0-16,-2-1 144 0,2 0-144 15,-1-2 160-15,-1 0 96 0,2-2 0 0,0-1 16 0,-1-3 0 16,4 1-80-16,-2 2-32 0,2 1 0 16,0 3 0-16,2 0-160 0,1 2 0 0,-1 5 0 15,2 2 0-15,-10 5 0 0,0 0 0 0,0 0 0 0,0 0 0 16,0 0-160-16,69 8 160 0,-69-8-208 0,0 0 80 0,0 0-112 0,45 45-16 15,-45-45 0 1,0 0 0-16,0 0 0 0,37 50-16 16,-37-50 0-16,0 0 0 0,0 0 80 0,0 0 32 0,0 0 0 0,30 45 0 0,-27-41 160 0,-2-1 0 31,0 0 0-31,-1-2 0 0,-1-1 0 0,0 0 0 0,1 2 0 0,-2-1 0 16,1-1 0-16,-1-1 0 0,0 1 0 0,-1-3 128 15,1 0-128-15,1 0 0 0,-2-1 0 0,3 0 0 16,-1-2 0-16,-1-1 0 0,2-2 0 0,0 1 128 15,0-2-128-15,0-1 0 0,2-2 0 0,-1-2 0 16,2-2 0-16,0-2 0 0,1 1 0 0,0 0 0 0,3-2 0 0,0 0-128 16,2 2 128-16,-1 2-192 15,2 3-16-15,0 3-16 0,-10 10 0 0,0 0 0 16,0 0 32-16,0 0 0 0,0 0 0 0,0 0 0 0,58-2 48 0,-58 2 16 0,0 0 0 0,0 0 0 31,0 0 0-31,30 48 0 0,-26-34 0 0,-1 3 0 16,1 3 128-16,0-2 0 0,-4-18 0 0,11 39-128 15,-11-39-80-15,10 36-16 0,-10-36 0 0,0 0 0 16,0 0-432-16,26 44-96 0,-26-44-16 0,0 0-12128 16,0 0-2432-16</inkml:trace>
  <inkml:trace contextRef="#ctx0" brushRef="#br0" timeOffset="42683.36">20200 12087 27647 0,'-10'-6'1216'0,"4"3"256"0,1 0-1168 0,-1 2-304 0,2-1 0 16,-1 2 0-16,0 2 2224 0,-6-1 384 0,-6 1 80 0,-6 3 0 0,-2 2-1120 0,2 2-224 0,5 2-64 0,2 2 0 16,3 2-656-16,5 2-144 0,4 2-32 0,1 0 0 15,4 4-272-15,2 0-176 0,-3-23 192 0,11 41-192 16,-11-41 0-16,0 0 0 0,34 55 0 0,-34-55 0 15,0 0 0-15,50 38 0 0,-50-38 0 0,0 0 0 16,0 0 0-16,72 17 0 0,-72-17 0 0,0 0 0 16,56-6-256-16,-56 6-48 0,36-14-16 0,-20 6 0 31,3-4-528-31,-1 1-112 0,-1-2-32 0,0 1-16992 0</inkml:trace>
  <inkml:trace contextRef="#ctx0" brushRef="#br0" timeOffset="42914.07">20331 11537 23039 0,'-8'0'2048'0,"5"1"-1648"15,1 1-400-15,1-1 0 0,1 2 2240 0,0 1 352 16,1 3 80-16,1 6 16 0,2 8-672 0,-4-21-128 0,14 65-32 0,-5-25 0 16,-2 4-928-16,0 1-192 0,-2 1-32 0,1 2-16 15,0 0-224-15,-1-2-32 0,5-4-16 0,-3-4 0 16,2-4 128-16,-9-34 32 15,14 58 0-15,-14-58 0 0,13 44-432 0,-13-44-144 0,0 0 0 0,18 51 144 16,-18-51-144-16,0 0 0 16,0 0 0-16,0 0 0 15,17 45-416-15,-14-39-16 0,1-4 0 0,-1 0-12784 0,1-2-2560 0</inkml:trace>
  <inkml:trace contextRef="#ctx0" brushRef="#br0" timeOffset="43104.34">20080 11979 23039 0,'4'-1'1024'0,"0"-2"192"0,2 0-960 0,-1 0-256 15,1 2 0-15,1-2 0 16,5 0 752-16,-12 3 96 0,52-14 32 0,-13 3 0 0,5-2 800 0,-4 0 176 0,-6 2 16 0,-34 11 16 16,52-18-1360-16,-32 9-272 0,-20 9-48 0,31-13-16 15,-19 8-192-15,1-1 0 16</inkml:trace>
  <inkml:trace contextRef="#ctx0" brushRef="#br0" timeOffset="43325.41">20648 11910 16575 0,'2'8'736'0,"0"-5"160"0,1 1-720 0,-2 1-176 16,2-1 0-16,-3 0 0 0,1 2 2512 0,2 4 480 15,-3-10 80-15,0 0 32 0,17 56-672 0,-17-56-144 32,9 37-32-32,-7-23 0 0,1 2-912 0,-3-16-176 0,0 0-32 0,0 0-16 15,19 45-416-15,-15-37-96 0,0 1-16 0,0-2 0 16,-1 0-592-16,0-1 0 0,1-1-224 0,0-1-18336 16</inkml:trace>
  <inkml:trace contextRef="#ctx0" brushRef="#br0" timeOffset="44040.82">20910 11825 30111 0,'-5'2'656'0,"2"-2"144"0,1 0 32 0,1 1 16 0,1-1-672 0,0 1-176 0,-1 2 0 0,1 1 0 16,1 4 1856-16,-1 1 320 0,1 7 80 0,-1 0 16 15,0 2-1248-15,-1 0-256 0,0-1-64 0,-2 2 0 16,3-2-416-16,1-1-96 0,2 1 0 0,-3-17-16 16,0 0 176-16,0 0 32 0,30 51 16 0,-30-51 0 0,0 0-224 0,0 0-48 15,0 0-128-15,0 0 192 0,62 31-64 0,-62-31-128 16,0 0 176-16,0 0-176 0,0 0 192 0,0 0-192 16,0 0 192-16,58-10-192 0,-58 10 192 0,0 0-192 15,31-15 192-15,-23 8-192 0,1-2 176 0,-2 1-176 16,-1-2 160-16,-2 0-160 0,0-1 240 0,-3-5-48 15,1-1-16-15,-4-2 0 0,-2-4 96 0,-1 0 32 16,-3-2 0-16,0 1 0 0,-2 1-176 0,-3 1-128 16,-2-2 192-16,-2 2-192 0,1 6 0 0,-1 1 0 0,-1 6 0 15,3 1 0-15,0 4 0 0,1 3 0 16,2 1-144-16,0 1 144 0,2 3-192 0,2 2 64 16,2 0 0-16,3 1 0 0,1-2-96 0,2 3-16 0,1-1 0 0,2 1 0 15,1 1-80-15,-4-9-32 0,0 0 0 0,0 0 0 16,0 0 16-16,0 0 0 0,69 26 0 0,-69-26 0 15,0 0 16-15,54-5 16 0,-54 5 0 0,0 0 0 16,69-10 80-16,-69 10 16 0,0 0 0 0,69-2 0 16,-69 2 208-16,0 0 0 0,60 16 0 0,-60-16 0 15,0 0 0-15,0 0 0 0,62 51 208 0,-62-51-64 16,0 0-16-16,25 49 0 0,-25-49 0 0,0 0 0 0,10 45 0 0,-10-32-128 16,-1 0 192-16,-2-3-64 0,2 0 64 0,-1-2 16 15,-1 1 0-15,-1-4 0 0,1 0 128 0,0-3 32 16,2 0 0-16,1-2 0 15,0-2-16-15,0-2 0 0,0-2 0 0,1-1 0 0,1-2-48 0,-1-1-16 16,2-3 0-16,-2 0 0 0,2-1-32 16,0 0-16-16,1 0 0 0,1-3 0 15,-1-1-80-15,1-4-16 0,3 1 0 0,-1-4 0 0,1-2-16 16,2 1-128-16,1 2 192 0,-1 3-64 0,1 4-128 0,1 3 0 0,-1 4 0 0,-1 3 0 16,0 3 0-16,-3 1 128 15,-1 3-128-15,1 3 0 0,-2 1 176 0,0 3-48 0,-5-7-128 0,0 0 192 16,0 0-192-16,0 0 0 0,24 53 0 0,-20-41 0 15,-1 2 0-15,1 0 0 16,-4-14 0-16,0 0 0 16,14 47-400-16,-10-34-80 0,0-2-16 0,1-1 0 0,-5-10-352 15,0 0-80-15,0 0-16 0,0 0-18960 0</inkml:trace>
  <inkml:trace contextRef="#ctx0" brushRef="#br0" timeOffset="44342.56">21895 11127 35935 0,'-14'-4'3200'0,"3"1"-2560"16,6 2-512-16,0-1-128 0,0 2 1088 0,1 2 208 0,-3 2 48 0,-3 2 0 16,-4 5-448-16,-6 6-64 0,1 6-32 0,0 2 0 0,4 3-176 0,5-1-48 15,3 1 0-15,5-1 0 0,2-27-400 0,10 52-176 0,-10-52 128 0,0 0-128 16,40 67 0-16,-40-67 128 0,0 0-128 0,72 55 0 15,-72-55 0-15,58 37 0 0,-58-37 0 0,0 0 0 16,76 52 0-16,-76-52 0 16,0 0 0-16,49 55 0 0,-49-55-256 0,0 0 80 0,26 59 16 0,-26-59 0 15,4 34-64-15,-7-17-16 16,-1 0 0-16,-6 0 0 0,-3-1 80 0,-2-4 16 0,-2 3 0 0,-3-4 0 16,-2-1-48-16,-4 0 0 15,-4-1 0-15,1 0-12688 0,-4-1-2544 0</inkml:trace>
  <inkml:trace contextRef="#ctx0" brushRef="#br0" timeOffset="44452.82">20662 11382 7359 0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1:47.3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25520 11016 23039 0,'0'-3'2048'0,"0"1"-1648"0,-2 1-400 0,2 0 0 0,0-1 960 0,-1 1 96 0,0-1 32 0,-2 0 0 0,0-3 1472 0,-1 1 320 16,-1 3 48-16,1 2 16 0,1 2-1568 0,-1 3-304 15,1 1-64-15,0 2-16 0,2 3-640 0,0-1-128 16,3 3-32-16,1 0 0 0,-3-14-64 0,0 0 0 16,0 0-128-16,36 51 192 0,-36-51-192 0,0 0 0 15,0 0 128-15,0 0-128 0,63 26 128 0,-63-26-128 16,0 0 176-16,40-12-176 0,-29 5 224 0,2-1-64 15,-1-4-16-15,1 1 0 0,0-3 64 0,-2-1 16 16,-1-1 0-16,0-1 0 0,0 1 48 0,-2 0 16 0,-1 0 0 16,0-1 0-16,-1 3 16 0,0-2 0 0,-2 4 0 0,-1 0 0 15,1 2-48-15,-3 2-16 0,1 2 0 0,-2 2 0 16,0 1-48-16,0 2 0 0,-2 2 0 0,1 4 0 16,0 2 32-16,-2 4 0 15,0 3 0-15,0 6 0 0,2 4-224 0,-2 4 128 16,3 3-128-16,-1 4 0 0,2 4 0 0,2 3 0 0,1 3 0 0,3 3 0 15,2 0 0-15,0-1-160 0,3-6 32 0,-1-3 0 16,-11-38-128-16,21 62 0 0,-21-62-16 0,16 51 0 16,-16-51 272-16,10 42 0 0,-9-22-128 0,-1-3 128 0,-3 0 0 15,0-3 0-15,-1 0 0 0,0-1 0 0,-2 0 0 0,1-2 224 16,-1-1-64-16,-1-2-16 0,0 1 48 0,0-3 16 16,0-2 0-16,0-1 0 0,1-2 0 0,0-1 0 15,-1-1 0-15,2-2 0 0,0 0-32 0,0-3-16 16,-1 1 0-16,2-4 0 0,0-1-160 0,1 0-256 15,-1-1 64-15,2-2 16 16,2 1-720-16,0-1-128 0,2 0-48 0,-1 1-19664 0</inkml:trace>
  <inkml:trace contextRef="#ctx0" brushRef="#br0" timeOffset="254.67">26047 11380 20271 0,'0'-3'1792'0,"1"1"-1424"0,2 0-368 0,0 1 0 0,0-1 2304 0,-2 1 384 0,2-2 64 0,2 0 32 0,5-1-224 0,3-2-32 16,4-1-16-16,-1 0 0 0,-16 7-1296 0,35-14-256 16,-35 14-48-16,32-11-16 15,-32 11-512-15,0 0-128 0,43-13 0 0,-32 10-16 0,0 0-240 0,-2 1 144 16,1 0-144-16,-2-1 128 0,-1 2-128 0,0 0-224 31,-1-1 48-31,0-1 16 16,-1 2-528-16,-2-1-96 0,0 1-32 0,-2 0-11456 15,-1 1-2288-15</inkml:trace>
  <inkml:trace contextRef="#ctx0" brushRef="#br0" timeOffset="445.9">26050 11558 18431 0,'0'2'1632'0,"1"-2"-1312"0,2 0-320 0,0 0 0 16,-1-2 2560-16,3 2 432 0,2-1 80 0,3-1 32 16,-10 2 224-16,0 0 32 0,58-12 16 0,-58 12 0 15,46-12-1952-15,-46 12-384 0,45-14-80 0,-45 14 0 16,47-17-432-16,-47 17-80 0,42-14 0 0,-42 14-16 16,37-14-432-16,-37 14 0 0,0 0 0 0,0 0 0 15,47-16-496-15,-40 16-176 0,-2 0-32 0,0 2-19344 16</inkml:trace>
  <inkml:trace contextRef="#ctx0" brushRef="#br0" timeOffset="1373.63">27016 10425 17503 0,'-10'0'1552'0,"-1"0"-1232"0,2 2-320 0,3-1 0 0,-1 0 464 0,-4 2 48 15,-9 1 0-15,-14 3 0 0,-14 5 1024 0,-5 1 224 16,3-1 32-16,6 2 16 0,5 0 560 0,6 1 96 0,7-3 32 0,3 1 0 15,6 0-1152-15,3-2-240 16,4 0-32-16,3-1-16 0,4 0-464 0,3-1-80 16,3 1-32-16,-3-10 0 0,0 0-224 0,0 0-32 0,0 0-16 0,73 36 0 15,-73-36-16-15,60 14-16 16,-60-14 0-16,72 16 0 0,-72-16-32 0,70 17 0 16,-70-17 0-16,74 25 0 0,-74-25 48 0,61 30 0 15,-61-30 0-15,0 0 0 0,63 54 0 0,-63-54 0 0,0 0 0 0,28 62 0 16,-28-62-192-16,6 44 128 15,-9-23-128-15,-1-1 128 0,-3-2-128 0,-3 0 0 16,-3-1 0-16,-1-1 128 0,0-2-128 0,-3-1 0 16,-3 1 0-16,-1-3 0 0,-3 2 160 0,2-3-160 0,-1 0 192 0,0-2-192 15,2-1 320-15,1-3-32 0,2 1-16 0,3-4 0 16,3-1-96-16,2-1-32 16,5-1 0-16,0-1 0 0,4 1-144 0,2-3 0 0,2 2 0 0,3-1 128 15,1 0-128-15,3-2 0 0,3 2 0 0,1 0 0 0,-14 4 0 0,0 0-176 16,49-7 176-16,-49 7-128 0,0 0 128 0,61 3 0 0,-61-3 0 15,0 0 0 1,68 19 0-16,-68-19 0 0,0 0 0 0,63 30 0 16,-63-30 0-16,0 0 0 0,51 40 0 0,-51-40 0 15,0 0 0-15,31 49 0 0,-31-49 0 0,9 42 0 16,-8-16 0-16,-4 1 0 0,-2 1 0 0,-4 2 0 16,-2 1-192-16,-3 0 32 0,0-2 16 0,-3 1 0 15,0-2 144-15,-3-2-208 0,0 2 80 0,-1-4 128 16,1-1 0-16,-1 1 0 0,-3 3 0 0,0-1 0 15,1 1 192-15,2 0 16 0,1 0 0 0,2-2 0 16,5-1 16-16,2-2 0 0,5-3 0 0,4 0 0 0,0-2-32 16,5-2-16-16,-3-15 0 0,0 0 0 0,0 0-48 0,0 0-128 15,54 52 192-15,-54-52-64 0,0 0 64 0,65 16 16 16,-65-16 0-16,0 0 0 0,82 6 112 0,-82-6 0 16,56-3 16-16,-56 3 0 0,57-6 0 0,-57 6 0 15,52-10 0-15,-52 10 0 0,39-14-112 0,-39 14-32 16,33-15 0-16,-20 5 0 0,-1 1-192 0,-2-1-160 15,-1 2 32-15,-2-2 0 16,-2 0-976-16,-2 0-192 0,1 0-48 0,-1-1-19904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2:04.3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15685 5407 11967 0,'3'-14'1072'0,"-2"3"-864"0,2 1-208 0,-2 3 0 0,1 1 272 0,-2 2 16 0,1-2 0 0,1-4 0 15,1-4 320-15,-2-6 64 0,-1-2 16 0,-4-2 0 16,-1 0 624-16,-3-2 128 0,-3 4 32 0,-5-1 0 16,-1 2 688-16,-3 1 144 0,-2 0 16 0,-4 2 16 0,0 0-416 15,-1-2-96-15,-3 1-16 0,-1 0 0 16,-3-1-544-16,-1 0-112 0,-3-3-32 0,-5-1 0 0,-1 0-624 0,-4 0-128 15,-2 2-32-15,-4 1 0 16,-1-1-336-16,-3 4 144 0,1 4-144 0,2 3 0 16,4 4 128-16,-5 2-128 0,-8 5 0 0,-3 6 0 15,-4 2 0-15,-3 2 160 0,-2 2-160 0,3 0 128 0,12-2-128 0,-10 4 0 16,-11 8 144-16,-5 4-144 0,2 3 0 0,-1 0 0 16,3 4 0-16,2 2 128 0,3 3-128 0,3 2 0 15,1 6 0-15,2 4 0 0,2 2 0 0,5 3 0 16,6-1 0-16,4 1 128 0,5 2-128 0,1 10 0 15,2 10 0-15,5 2 0 0,8 0 0 0,9-1 0 16,5-1 0-16,11 1 0 0,5 3 0 0,10-4 0 0,7-2 0 0,6-7 0 16,10-6 0-16,2-4 0 15,4-3 0-15,5-3 0 0,3-1 0 0,3-3 0 0,0-1 0 16,4-2 0-16,3 2 0 0,5-3 128 16,3 1-128-16,3-4 0 0,2-3 0 0,5-3 0 0,2-2 0 15,3-5 0-15,1-3 0 0,-1-5 0 0,3-4-128 0,9-5 128 0,6-4 0 0,5-3-160 16,0 1 160-16,0-10 0 15,0-3 0-15,0-5 0 0,2-2 0 0,0-2 0 0,-3-2 0 16,-3-2 0-16,-3-4 0 0,-3-5 144 0,0 0-144 0,-6-2 160 16,-1-5-160-16,-4-3 160 0,-6-5-32 15,-7 1 0-15,-4 2 0 0,-3-5 0 16,0-5 96-16,-5-1 16 0,-2-1 0 0,-7 0 0 16,-7 2 80-16,-9 0 0 0,-7 1 16 0,-5-2 0 15,-7 1 160-15,-4 0 16 0,-5 7 16 0,-7-2 0 0,-5-1 80 0,-5-1 16 0,-2 2 0 0,-4 3 0 31,-2 2-112-31,-2 2 0 0,0 2-16 0,0 4 0 0,0 2-272 0,-2-2-48 16,-3-2-16-16,-1 3 0 16,-1 0-800-16,0 2-176 0,1 4-16 0,4 5-13808 0,0 2-2752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05T19:22:15.8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05T19:22:16.536"/>
    </inkml:context>
  </inkml:definitions>
  <inkml:trace contextRef="#ctx0" brushRef="#br0">25023 14144 0,'0'0'0,"0"0"0,1 107 16,-1-29-1,-1-2-15,-2-7 16,3-69-16,0 0 16,-13 308 15</inkml:trace>
  <inkml:trace contextRef="#ctx1" brushRef="#br0">21926 9778 10127 0,'0'-3'896'0,"0"0"-704"0,0 3-192 15,0 0 0-15,3-4 544 0,-2 1 80 0,2-2 16 0,0-2 0 0,0-3 1152 0,0 1 224 16,1 1 48-16,-1 1 16 0,-2 1 208 0,-1 2 32 0,1 1 16 0,1 0 0 16,-2 2-544-16,1-1-128 0,-1 1 0 0,0 1-16 15,0 0-368-15,0 0-80 0,0 0-16 0,-1 0 0 16,1 0-432-16,0 3-96 0,-2 1-16 0,1 0 0 16,0 2-336-16,-1 1-80 0,-2 1-16 0,1 2 0 15,-1 2-64-15,-2-1-16 0,2-3 0 0,0 1 0 16,1-1-128-16,-1 1 0 15,2-3 144-15,2-1-144 0,0-2 128 0,0 0-128 0,0-3 160 0,0 0-160 16,0 0 240-16,0 0-48 0,0 0-16 0,0 0 0 0,0 0 144 0,44-27 16 16,-44 27 16-16,28-23 0 0,-28 23 32 0,34-31 16 31,-34 31 0-31,41-32 0 0,-41 32-80 0,43-34 0 16,-43 34-16-16,45-40 0 0,-20 16-32 0,1-1 0 0,1 1 0 0,-1-2 0 15,3-2-16-15,-1 1 0 0,-1 3 0 0,-3 0 0 0,0 5 0 16,-24 19 0-16,39-36 0 0,-39 36 0 15,30-27-112-15,-30 27-16 0,21-21-128 0,-21 21 192 0,11-15-192 0,-11 15 0 0,6-12 0 0,-3 7 0 32,-2 0-304-32,-1 0-48 0,0 2-16 0,2 0 0 31,-2-1-512-31,1 1-96 0,-1 2-32 0,0-2-19664 0</inkml:trace>
  <inkml:trace contextRef="#ctx1" brushRef="#br0" timeOffset="1065.03">23178 10011 8287 0,'0'0'736'0,"0"0"-592"0,0 2-144 0,0-2 0 0,-2 0 688 15,1 1 96-15,-1 0 32 0,1 1 0 0,-2 1 1024 0,0 4 208 0,1-4 32 0,-1 2 16 31,1-1-272-31,1 2-48 0,-1-2-16 0,1 1 0 0,0-1-288 0,1 0-48 0,-2-1-16 0,1 1 0 16,1 2-208-16,-2-2-48 16,1 3-16-16,-2-1 0 15,2 1-192-15,-2 1-48 0,0-1 0 0,0 2 0 0,0-1-288 0,1-1-64 16,0 2-16-16,2-4 0 0,0 3-208 16,2-4-32-16,0-1-16 0,1-1 0 0,1 0-16 15,2-2-16-15,-6 0 0 0,0 0 0 0,0 0 128 0,40-21 16 16,-26 9 16-16,0 1 0 0,0-2 128 0,0 1 32 15,0-4 0-15,3-2 0 0,2-2-48 0,-2 0-16 16,1-2 0-16,-1 2 0 0,1-1-112 0,1-2 0 16,-2 2-16-16,1 0 0 0,-2 1-112 0,-1 1-32 15,1 1 0-15,-2 1 0 0,1 3-80 0,-2 0-16 16,0 3 0-16,-3-1 0 0,-10 12-128 0,15-15 0 16,-9 9 0-16,-1 0 0 0,0 1 0 0,-3 1 0 15,1 1-144-15,0-2 144 16,-1 1-592-16,-1 1-16 0,2 1 0 0,-2-1 0 15,2 1-384-15,0 1-80 0,0 1-16 0,-3 0-18528 0</inkml:trace>
  <inkml:trace contextRef="#ctx1" brushRef="#br0" timeOffset="3593.41">21538 11319 10127 0,'-3'2'896'0,"0"-1"-704"0,2 1-192 0,-1-1 0 0,1 0 416 0,-1 1 48 0,-1 2 16 0,-2 2 0 16,-2 1 480-16,1 0 80 0,3-1 32 0,2-2 0 31,2-3 464-31,3-1 112 0,2 0 16 0,3-3 0 0,-9 3 576 0,24-12 112 0,-10 2 16 0,-2 0 16 16,0 1-256-16,0-2-48 16,5-3-16-16,2-4 0 0,1-1-912 0,1-1-176 15,-1-1-32-15,-1 0-16 0,1 1-544 0,-2 1-96 0,-1 0-32 0,0 4 0 31,-3-1-256-31,-1 3 160 0,-1 3-160 0,-4 1 128 16,-1 2-128-16,-1 2-192 0,-2 1 32 0,-1 1 16 16,-3 2-1296-16,0-1-256 0,-2 4-48 0,0-1-15024 15</inkml:trace>
  <inkml:trace contextRef="#ctx1" brushRef="#br0" timeOffset="18025.04">21758 2026 26719 0,'-1'-4'2368'0,"-1"0"-1888"0,1 0-480 0,1 2 0 0,0-1 448 0,-2 1 0 0,-1-4 0 0,-1-4 0 15,-1-3 1856-15,-4 1 384 0,1-1 64 0,-2 2 0 0,-3 1-1456 0,0 3-288 16,-2 1-64-16,-4 2-16 0,0 2-544 0,-1 2-96 16,0 3-32-16,-1 0 0 0,-2 3-16 0,-1 1-16 15,2 1 0-15,-1 2 0 0,0 0-80 0,4 3-16 16,2-1 0-16,3 1 0 0,1-2-128 0,4 2 0 15,2-2 0-15,3 2 0 0,3 0 0 0,2-2 0 16,-1-11 0-16,0 0 0 0,0 0 0 0,44 48 0 16,-44-48-176-16,0 0 176 0,66 31-240 0,-66-31 48 15,62 21 0-15,-62-21 0 0,67 22 48 0,-67-22 16 0,65 21 0 0,-65-21 0 16,61 22 128-16,-61-22 0 0,52 24 0 0,-52-24-128 16,0 0 128-16,52 36 0 0,-52-36 0 15,0 0 0-15,0 0 0 0,0 0 0 0,31 56 0 0,-31-56 0 16,0 0 0-16,-4 24 192 15,0-17-64-15,-3 0 0 0,0 0 80 0,-5 1 32 16,0-4 0-16,-3 1 0 0,3 0 96 0,-5-3 32 0,-2 3 0 0,-2-1 0 16,-1-1 16-16,-1 0 0 0,-1-2 0 0,0 0 0 15,0 1-128-15,0-2 0 16,1 0-16-16,1 0 0 0,2-2-240 0,4 1 0 0,4 0 128 0,0-1-128 0,3-1-272 0,3 1-112 16,0-1 0-16,5 0-13392 15,1-1-2672-15</inkml:trace>
  <inkml:trace contextRef="#ctx1" brushRef="#br0" timeOffset="18368.84">22074 1868 25791 0,'-2'-3'2304'0,"0"2"-1856"0,1-1-448 0,-1 2 0 0,2 0 1440 0,-1 2 192 0,-1-2 32 0,-2 1 16 16,1 2 864-16,-1 3 160 15,0 4 48-15,1 2 0 0,0 5-1808 0,2 4-368 0,1 3-64 0,0 3 0 0,0 0 704 16,0-27 128 0,3 65 48-16,-3-65 0 0,7 79-1696 0,-3-36-336 0,-4-43-64 0,10 77 0 0,-10-77 704 0,10 68 128 15,-10-68 48-15,10 52 0 0,-10-52-32 0,0 0 0 16,10 57 0-16,-10-57 0 15,0 0-144-15,0 0 160 0,2 47-160 0,-3-40 160 16,0 0-160-16,-1-2 0 16,1-2 0-16,-1-1 0 0,-1-2-192 0,1-3-64 0,-1-1 0 0,-1-4-16 31,-1 3-816-31,1-4-176 0</inkml:trace>
  <inkml:trace contextRef="#ctx1" brushRef="#br0" timeOffset="18739.07">22467 1985 29487 0,'-6'12'1296'0,"4"-7"288"0,-3 2-1264 0,1-1-320 0,0-2 0 0,-2 0 0 16,1 2 2192-16,-7 1 384 0,-5 7 80 0,-10 6 16 0,-6 4-1280 0,-3 2-256 15,0-2-48-15,0-5-16 0,4 0-464 0,3-5-96 16,5-1 0-16,3-4-16 0,2-1-240 0,3-3-64 15,5-2 0-15,1 0 0 0,4-2-192 0,3-1 128 16,2 0-128-16,1-3 0 0,3 2 128 0,2 0-128 16,1-2 0-16,2 0 0 0,5 0 0 0,4-1 0 15,4 0 0-15,2-1 0 0,-23 5-192 0,51-8 192 16,-51 8-192-16,55-2 192 0,-55 2-128 0,52 5 128 16,-52-5 0-16,0 0 0 0,59 20 0 0,-59-20 0 15,0 0 0-15,49 40 0 0,-49-40 0 0,0 0 144 0,38 53 16 0,-38-53 0 16,0 0 64-16,28 51 16 15,-28-51 0-15,0 0 0 0,0 0 16 0,27 55 0 16,-27-55 0-16,0 0 0 0,0 0-256 0,0 0 176 0,0 0-176 0,0 0 160 31,32 49-464-31,-32-49-80 0,0 0-32 0,0 0-20368 0</inkml:trace>
  <inkml:trace contextRef="#ctx1" brushRef="#br0" timeOffset="19054.46">22764 1728 34095 0,'1'-7'1504'0,"1"4"320"0,-1 0-1456 0,-1 2-368 16,0 0 0-16,0 1 0 0,1 0 1840 0,-1 1 288 16,2 2 64-16,-1 3 16 0,-1 3-992 0,0 4-208 15,-1 3-48-15,-1 2 0 0,0 3-320 0,-1 0-80 16,-2 2-16-16,3 2 0 0,-4 2-160 0,2 3-48 0,-2 4 0 0,2 1 0 15,-2-1-144-15,3 1-16 0,1-1-16 0,-1-1 0 16,3-33 32-16,-2 59 16 16,2-59 0-16,2 50 0 0,-2-50-16 0,0 0-16 15,8 58 0-15,-8-58 0 0,0 0-176 0,0 0 192 16,0 0-192-16,26 57 192 0,-26-57-192 0,0 0 0 0,0 0 0 0,0 0 0 16,0 0-240-16,0 0-80 0,0 0 0 0,0 0-16 31,0 0-800-31,0 0-144 0,51 2-48 0,-50-9-12624 0,0 0-2512 15</inkml:trace>
  <inkml:trace contextRef="#ctx1" brushRef="#br0" timeOffset="19486.48">22851 2334 15663 0,'3'2'1392'0,"0"-1"-1120"16,1 1-272-16,-1-1 0 15,0-1 1280-15,1 1 192 0,-4-1 32 0,0 0 16 0,0 0 2064 0,58 14 432 0,-58-14 80 0,0 0 0 32,57 6-2176-32,-57-6-432 0,0 0-80 0,49-4-32 15,-49 4-720-15,30-9-144 0,-30 9-16 0,26-11-16 16,-14 4-80-16,0-1-16 0,0-2 0 0,-2 0 0 0,0-2 0 0,-1 0-16 16,1-1 0-16,-3-2 0 0,0-2-16 0,-1-3 0 0,0-1 0 0,-3 1 0 15,-2 0-48-15,-1 2-16 0,-1 1 0 0,-2-2 0 16,-3 2-96-16,-1 0-32 0,-3 2 0 0,-3 2 0 15,1 3-160-15,-2 2 128 0,-1 1-128 0,0 4 128 32,-1 4-128-32,-1 2 0 0,2 3 0 0,-1 2 128 0,4-1-128 0,-1 6 0 15,-1 3 0-15,0 5 0 0,1 3 0 0,2 0 0 16,2 1 0-16,4-1 0 0,2 0 0 0,3-24 0 16,1 48 0-16,-1-48 0 0,0 0 0 0,14 58 0 15,-14-58 0-15,0 0 0 0,0 0 0 0,34 51 0 16,-34-51 0-16,0 0 0 0,0 0 0 0,0 0 0 15,62 41 0-15,-62-41 128 0,0 0-128 0,0 0 0 16,68 10 0-16,-68-10 0 16,0 0-384-16,54-1-64 0,-54 1-16 0,38-7 0 15,-38 7-448-15,31-8-96 0,-31 8-16 0,27-7-18816 0</inkml:trace>
  <inkml:trace contextRef="#ctx1" brushRef="#br0" timeOffset="19963.68">23521 2149 29487 0,'3'-13'1296'0,"-2"5"288"0,2 1-1264 0,-2 0-320 0,1 1 0 0,-2 2 0 0,1-2 2304 0,1-2 384 0,0-5 96 0,3-4 16 0,0-5-1136 0,0 0-208 16,-4 4-48-16,-1 1-16 0,-3 3-640 0,-1 3-128 15,-5 1-32-15,0 3 0 0,-3 1-160 0,1 3-48 16,-2 3 0-16,-1 2 0 0,-3 2-192 0,-1 3-32 15,-1 3-16-15,0 3 0 0,0 2-144 0,2 1 0 16,3-1 0-16,2 4 128 0,-3 2-128 0,4 3 0 16,1 0 0-16,5 0 0 0,-1 0 0 0,4-2 0 15,2-22 0-15,0 0 0 0,12 56-192 0,-12-56 192 16,0 0-160-16,0 0 160 0,48 45-304 0,-48-45 48 0,0 0 0 0,0 0 0 16,63 12 80-16,-63-12 32 0,0 0 0 15,50-7 0-15,-50 7 144 0,32-10-128 0,-16 3 128 0,-3 2-128 16,-2-1 128-16,0-1 0 0,0-3 0 15,2 0 128-15,-2-1 64 0,-1 0 32 0,-1 2 0 0,-4 1 0 16,1 1 128-16,-2 1 32 16,1 2 0-16,-3 0 0 0,0 4 80 0,-2 0 32 0,0 2 0 0,0 3 0 15,-2 0-80-15,1 2-16 0,0 3 0 0,1-10 0 16,-3 27-176-16,3-27-32 0,-3 30-16 0,3-30 0 0,0 0-176 0,7 45 0 16,-7-45 144-16,0 0-144 0,0 0 0 0,0 0 0 15,30 54 0 1,-30-54 0-16,0 0-320 0,0 0-96 0,0 0-16 0,0 0 0 31,0 0-736-31,0 0-160 0,53 9-16 0,-47-11-20144 0</inkml:trace>
  <inkml:trace contextRef="#ctx1" brushRef="#br0" timeOffset="20348.58">23839 2040 30399 0,'0'0'2704'0,"0"0"-2160"0,1 0-544 0,-1 2 0 0,0-1 1184 0,0 1 128 0,0 0 32 0,0 3 0 15,2 2 768-15,-2-7 176 0,0 0 16 0,2 41 16 16,-2-41-1360-16,0 0-288 0,3 58-48 0,-3-58-16 16,0 0-288-16,4 51-48 0,-4-51-16 0,0 0 0 15,3 45-112-15,-3-45-16 16,0 0-128-16,0 0 192 0,0 0-48 0,6 48-16 16,-6-43 0-16,1 0 0 0,-1-1-128 0,2-1 0 0,-2 0 0 0,0-2 0 15,1 0 0-15,1-1-176 0,-1 0 48 0,0-1 0 0,1 0-112 0,-1-2-16 16,2-1 0-16,0-1 0 0,0-2 128 0,1-1 128 15,0-1-208-15,2 1 80 16,-3 1 128-16,2-2 0 0,0 1 0 0,0-4 0 16,-1 0 320-16,2-2-16 15,0 1 0-15,-2 2 0 0,0 1 96 0,0 0 32 16,-1 0 0-16,2 1 0 0,-1 1 0 0,0 2 0 16,0 1 0-16,2-1 0 0,0 2-112 0,-1 0 0 0,2 1-16 15,0 1 0-15,0 1-144 0,0 1-32 0,2 3 0 0,1-2 0 16,-10-1-128-16,0 0 0 0,0 0 0 0,0 0 0 15,0 0 0-15,62 33-224 0,-62-33 32 0,0 0 0 32,0 0-432-32,0 0-80 0,0 0 0 0,0 0-16 15,58 15-480-15,-54-18-80 0,2 2-32 0,-2-2-18912 0</inkml:trace>
  <inkml:trace contextRef="#ctx1" brushRef="#br0" timeOffset="20804.28">24353 1949 29823 0,'1'-6'656'0,"1"3"144"0,-1 2 32 0,1-1 0 0,0 2-672 0,0 0-160 0,-1 2 0 0,2 1 0 0,1 2 2544 0,-4-5 464 0,0 0 112 0,0 0 16 0,30 54-1920 0,-30-54-368 16,0 0-80-16,14 59 0 0,-14-59-400 0,0 0-80 15,9 65-16-15,-9-65 0 0,0 0-32 0,2 58-16 16,-2-58 0-16,0 0 0 0,-2 45 0 0,0-33 0 15,-2-2 0-15,1-1 0 0,-1-2-64 0,1-1-16 16,-1-2 0-16,0 1 0 0,1-4-144 0,-1 0 160 16,1-1-160-16,1-2 160 0,1 0-32 0,1-2 0 15,0-2 0-15,1-1 0 0,1-1 16 0,1-2 0 16,-1-1 0-16,1-2 0 0,1-1-16 0,2-2-128 0,0-2 192 0,1-3-64 16,1-6 0-16,4-3 0 0,-1 0 0 0,2 1 0 15,-1 2-128-15,2 2 0 16,1 0 0-16,-1 6 0 0,-2 3 0 0,1 2 0 0,0 4 0 0,-2 3 0 15,2 3 0-15,-2 2 0 0,-11 2 0 0,0 0 0 16,0 0 0-16,0 0 128 0,64 33-128 0,-64-33 0 16,0 0 128-16,35 51-128 0,-35-51 0 0,0 0 128 15,24 61 0-15,-24-61 0 0,0 0 0 0,21 69 0 0,-21-69 112 0,0 0 16 16,20 65 0-16,-20-65 0 0,0 0 32 0,0 0 16 16,24 62 0-16,-24-62 0 0,0 0-304 0,0 0 0 15,0 0 0-15,0 0 0 16,0 0-928-16,30 51-144 0,-32-48-16 0,-2-2-13600 15,-2 0-2720-15</inkml:trace>
  <inkml:trace contextRef="#ctx1" brushRef="#br0" timeOffset="21137.72">21480 2618 13823 0,'-88'0'1216'0,"46"0"-960"0,2 0-256 0,12 0 0 0,14 0 6336 0,7-1 1216 0,0-1 240 0,-5 1 48 16,0-3-6240-16,0 0-1264 0,9-2-336 0,13-3 128 0,17 1 448 0,17-2 80 15,21-3 32-15,24-2 0 0,27-4-64 0,18 2-16 16,2 1 0-16,22 0 0 16,28-1 176-16,6 4 48 0,-18 1 0 0,11 3 0 15,13 3-144-15,3 2-32 0,-9 3 0 0,-24 1 0 0,-21 3-192 0,-17-2-32 16,-10-1-16-16,-19 0 0 0,-14-1-112 0,-12 1-32 15,-12-2 0-15,-11-1 0 0,-9-1 64 0,-43 4 16 16,65-11 0-16,-65 11 0 0,45-14-96 0,-30 5-32 16,-3 1 0-16,-8-4 0 0,0 3-224 0,-8-6 0 15,-3 3 0-15,-6-7 0 16,-4 1-1200-16,-7-3-128 0,-7-3-16 0,-3 1-14624 0,-5 2-2912 0</inkml:trace>
  <inkml:trace contextRef="#ctx0" brushRef="#br0" timeOffset="26808.3">24990 11059 0,'0'0'0,"0"0"0,0 0 16,-15-86-16,5 57 31,141-45-31,-131 74 0,0 0 15,178-199 1</inkml:trace>
  <inkml:trace contextRef="#ctx1" brushRef="#br0" timeOffset="26744.67">22695 3700 23951 0,'-3'-7'2128'0,"1"5"-1696"0,2-1-432 0,0 1 0 0,0 2 320 0,0 2-32 0,0-1 0 0,0 2 0 0,0 3 1200 0,0 3 240 16,-1 7 64-16,-1 4 0 0,2-20-48 0,-2 51 0 16,2-51 0-16,-2 66 0 0,2-66-960 0,-1 75-192 15,2-33-32-15,1 1-16 0,-2-43-240 0,5 73-48 16,-5-73-16-16,6 61 0 0,-6-61-32 0,3 45 0 15,-3-45 0-15,0 0 0 0,4 50 64 0,-4-50 16 16,0 0 0-16,-3 39 0 0,2-32-16 0,-1 0 0 16,0-1 0-16,-1-3 0 0,0 0-32 0,0-3-16 15,0-2 0-15,-1-1 0 0,-2-2 80 0,2-2 16 0,0-3 0 0,0 0 0 16,1-1 0-16,0-4 0 0,0-2 0 0,2-5 0 16,-1-4-64-16,1-2 0 0,1-2 0 0,0-3 0 15,3-1-96-15,-2-2-32 0,2 5 0 0,0-1 0 16,0-1-128-16,1 2 0 15,0 4 0-15,2 1 128 0,-2-1-128 0,2 1 0 0,-1 2 0 0,0 3 0 16,0 6 0-16,-3 2 0 0,0 4 0 0,0 5 0 16,-1 3 0-16,1 2 0 0,-1 5 0 0,0 1 128 15,1 0-128-15,-2-7 0 0,0 0 0 0,13 59 0 0,-13-59 0 16,21 69-144-16,-21-69 144 0,32 88 0 16,-12-39-144-16,-20-49 144 0,48 95 0 0,-48-95-144 15,45 76 144-15,-45-76-160 0,51 67 160 0,-51-67-160 0,50 59 160 0,-50-59 0 16,0 0-144-16,59 59 144 15,-59-59 0-15,0 0 0 0,52 34 0 0,-52-34 0 0,0 0 0 0,0 0 0 16,0 0 0-16,60 9 0 0,-52-13 144 0,-1-2 48 16,2-3 16-16,-4 0 0 0,1-1 304 0,-1-4 64 0,0-5 16 0,-1-2 0 15,0-3 80-15,-2-4 16 16,-1-1 0-16,0-3 0 0,-1 0-176 0,-1-5-16 0,0-1-16 0,-2-2 0 16,1 1-224-16,0 5-32 15,0 4-16-15,-1-3 0 0,2-2-208 0,-3-3 128 16,-1 0-128-16,1 4 0 0,1 3 128 0,-1 7-128 15,0 5 0-15,0 5 0 0,-2 4 0 0,0 3 0 0,1 3 0 0,-1 3 0 16,0 2-144-16,1 1-80 0,0 2-16 0,1 0 0 16,0 5-784-16,3-1-176 0,-1 3-16 0,2-11-16 15,0 0-496-15,6 47-80 0,-6-47-32 0,0 0-18512 16</inkml:trace>
  <inkml:trace contextRef="#ctx1" brushRef="#br0" timeOffset="27397.71">23645 3695 23039 0,'-1'-2'2048'0,"1"1"-1648"0,0 0-400 16,0 1 0-16,0 0 832 0,0 0 64 16,-2 0 32-16,1 2 0 0,0 4 2080 0,-2 4 432 0,3-10 80 0,-6 31 0 0,6-31-2240 0,-4 44-464 0,4-44-96 0,-3 63-16 15,3-63-256-15,-1 81-64 0,3-36-16 0,0-1 0 16,-2-44-144-16,7 83-32 15,-7-83 0-15,8 65 0 0,-8-65-32 0,9 50-16 16,-9-50 0-16,0 0 0 0,15 62 64 0,-15-62 16 0,0 0 0 0,0 0 0 16,17 54-96-16,-17-54 0 15,0 0-128-15,0 0 192 0,0 0-64 0,0 0-128 16,0 0 176-16,0 0-176 0,0 0 160 0,17-10-160 0,-15-2 128 0,-2-2-128 31,0-1 128-31,-2-4-128 0,1-2 128 0,-2-2-128 0,0-1 0 0,0-2 0 16,2-5 128-16,-2-3-128 0,2-2 0 0,-1 0 0 15,2-4 0-15,2 2 0 0,-2 4 0 16,0 3 0-16,1 4 0 0,1-1 0 0,-1-2-144 0,2-1 144 16,0 1 0-16,-1 5 0 0,1 2 0 0,0 5 0 15,0 2 0-15,0 5 0 0,0 3 0 0,-1 3 0 16,1 4 0-16,0 4 0 0,0 1 0 0,-3-4 0 16,0 0 128-16,0 0-128 0,24 68 0 0,-24-68 0 15,18 59 0-15,-18-59 0 0,30 79 0 0,-30-79 0 0,45 106 0 16,-19-52 0-16,-26-54 0 0,46 81 0 0,-46-81 0 0,48 63 0 15,-48-63 0-15,53 50 0 0,-53-50 0 0,0 0 0 16,66 48 192-16,-66-48-64 0,0 0-128 0,52 24 192 16,-52-24 192-16,0 0 48 0,0 0 0 0,54 5 0 15,-54-5 64-15,25-8 16 0,-25 8 0 0,24-12 0 16,-12 3 16-16,-1-3 16 0,2-3 0 0,-1-4 0 16,0-3 96-16,-1-2 0 0,-1-5 16 0,0-2 0 15,-2-3-32-15,1-2-16 0,-2 5 0 0,-2-2 0 16,2-1 32-16,-1-5 16 0,-2-8 0 0,2-1 0 15,0 4-528-15,-4 5-80 0,0 6-48 0,-2 2 0 16,-2 6 0-16,0 1 0 0,-3 4 0 0,0 3 0 0,-1 4 0 16,0 2 0-16,1 4 0 0,-1 3 0 15,0 1-1024-15,-1 4-208 0,0 2-48 0,-3 4 0 16,1 4-576-16,-6 5-128 0,0 5-32 0,-6 6-12896 16,-8 7-2560-16</inkml:trace>
  <inkml:trace contextRef="#ctx1" brushRef="#br0" timeOffset="27683.14">22378 4945 29487 0,'14'-11'1296'0,"-2"4"288"0,-1 1-1264 0,-11 6-320 0,25-10 0 0,-25 10 0 0,40-13 1408 0,5 1 240 15,31-8 32-15,22-3 16 0,29-1 368 0,9 0 80 0,-2 3 16 0,0 4 0 16,7 3-1104-16,-11 6-224 0,-17 3-32 0,-5 0-16 0,-1 2-208 16,-5 0-32-16,-2 2-16 0,-11 1 0 0,-14 1-64 0,-7-1-16 15,-6 0 0-15,-4 0 0 0,-5 0-144 0,-3-1-48 16,-2 2 0-16,-48-1 0 0,80 3-256 0,-80-3 160 16,58 3-160-16,-58-3 128 0,0 0-128 0,50 7 0 15,-50-7-192-15,0 0 192 16,0 0-1040-16,0 0-96 0,-9 7-16 0,-11-3-13120 15,-6-1-2624-15</inkml:trace>
  <inkml:trace contextRef="#ctx1" brushRef="#br0" timeOffset="28014.98">22624 5137 38063 0,'-7'0'832'0,"7"-1"192"0,4-1 16 0,-4 2 32 0,0 0-864 0,0 0-208 0,55-4 0 0,-55 4 0 15,95-11 896-15,-3 1 128 0,25-4 16 0,16-2 16 16,8 1 224-16,-4-2 64 0,-4 1 0 0,-5 2 0 16,-5 1-272-16,-8 2-48 0,-18 4-16 0,-7-1 0 15,-8 2-176-15,-12 2-16 0,-12-1-16 0,-10 3 0 16,-6-1-224-16,-42 3-64 16,65-4 0-16,-65 4 0 0,44-3-208 0,-44 3-48 0,0 0-16 0,41-5 0 0,-41 5-96 0,0 0-16 15,0 0 0-15,28-9 0 0,-28 9-128 0,8-9 0 16,-8 9 144-16,3-8-144 0,-1 2 0 0,-1-1 0 15,-1-2 0 1,2 1 0-16,-2-1 0 0,0 1 0 0,0-3 0 16,0-1 0-1,1 0-384-15,0-1-112 0,1-1-16 0,-1 0 0 0,2 1-576 0,-2-1-128 0,1 1-32 0,-1 2 0 16,-1 1-128-16,0 0-32 16,-1 3 0-16,-1 0-12608 0,-2 3-2512 0</inkml:trace>
  <inkml:trace contextRef="#ctx1" brushRef="#br0" timeOffset="48954.43">28892 10654 5519 0,'3'0'496'0,"-2"-1"-496"0,-1 1 0 0,-1 0 0 0,1 0 656 0,-2-2 48 0,2 1 0 0,0-1 0 0,0 0 1168 0,0-1 240 15,0 1 64-15,0 1 0 0,0-1 48 0,0 2 16 16,0 0 0-16,0 2 0 15,0-1-496-15,0 1-80 0,2-1-32 0,-4 1 0 16,2-1-128-16,0 2-32 0,-1 0 0 0,1-1 0 0,-2 3-352 0,1-1-80 16,0 0-16-16,-1 2 0 0,-1 1-432 0,-1 0-80 15,0 1-32-15,0 1 0 0,-1-1-208 0,0 2-32 0,-1-1-16 0,2-1 0 32,2-1-96-32,1-3 0 0,0 1-128 0,1-2 192 0,1-2 16 0,3-2 0 0,2-2 0 0,2-3 0 15,2-2 128-15,3-4 32 16,5-2 0-16,4-3 0 0,2-3 144 0,4-4 16 15,4-1 16-15,-1-2 0 0,2 2-96 0,5-6-32 16,6-5 0-16,9-6 0 0,8-8-48 0,3-3-16 16,-1-4 0-16,2-1 0 0,-3 3-48 0,-2 2-16 0,-2 0 0 0,-2 1 0 15,-1 0-288 1,-1 4 0-16,-5 4 0 0,-3 3 0 0,-5 6 0 16,-6 2 0-16,-5 5 0 0,-8 2 0 0,-2 5 0 15,-6 4-144-15,-4 3-16 0,-3 1 0 16,-4 5-352-16,-3 0-64 0,-2 0 0 0,0 3-16 15,-3 1-160-15,0 1-16 0,-1 0-16 0,-1 3 0 16,1 0-224-16,1 1-32 0,-1 1-16 0,0 2-17504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05T19:23:20.4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05T19:23:20.725"/>
    </inkml:context>
  </inkml:definitions>
  <inkml:trace contextRef="#ctx0" brushRef="#br0">10424 12994 0,'0'0'0,"67"-26"0,49-22 0,-43 14 16,-18 6-16,-28 8 15,-24 9 1,-19 5 0,16 6-16,0 0 0</inkml:trace>
  <inkml:trace contextRef="#ctx1" brushRef="#br0">5056 7645 24879 0,'-7'0'2208'0,"4"0"-1760"0,5 1-448 0,2-1 0 0,0 0 480 0,1 0 16 0,2-1 0 0,-7 1 0 0,0 0 1056 0,76 0 224 0,-76 0 32 0,107-2 16 0,-42-3-400 0,4-2-80 0,8-3 0 0,5-3-16 31,5 0-608-31,5-1-112 0,1 0-32 0,1-1 0 16,-4-2-272-16,-2 3-64 0,-4 1-16 0,-7 4 0 15,-8 2-224-15,-1 2-160 0,-2-1 32 0,-5 2 0 16,-61 4-1312-1,104-7-256-15,-104 7-48 0,88-7-14464 0</inkml:trace>
  <inkml:trace contextRef="#ctx1" brushRef="#br0" timeOffset="538.15">4552 12046 29487 0,'0'0'2624'0,"0"0"-2112"0,0 0-512 15,0 0 0-15,0 0 192 0,80 0-192 0,-80 0 192 0,108-6-192 0,-18 2 1424 0,12-1 176 16,0 1 48-16,-5 1 0 0,-4 2-576 0,-4-2-112 16,-4 2-32-16,-4-2 0 0,-2 1-432 0,-3 1-96 15,-2 0-16-15,-4-1 0 0,-2 1-208 0,-4-1-48 16,-1 2-128-16,-2-1 192 0,-61 1-192 0,113-3 144 15,-113 3-144-15,103-3 128 0,-103 3-128 0,99-4 0 0,-99 4 0 0,89-3 0 16,-89 3-128-16,75-1-128 16,-75 1 0-16,65 1-17792 0</inkml:trace>
  <inkml:trace contextRef="#ctx1" brushRef="#br0" timeOffset="2036.46">4204 16356 25791 0,'5'1'2304'0,"2"1"-1856"0,1-1-448 16,1-1 0-16,1 0 192 0,2 0-64 0,-12 0-128 0,0 0 192 0,98 3 176 0,-43-4 16 15,4-4 16-15,1-2 0 0,0-3 416 0,0-2 80 16,-2-4 0-16,1-1 16 0,-3 0 48 0,5-1 0 16,4-3 0-16,1 1 0 0,-2 1-480 0,-5 4-96 15,-2 4 0-15,-2-2-16 0,1 3-240 0,0-1-128 16,-4 2 128-16,-6 1-128 0,-3 4 0 0,-43 4 0 15,90-2 0-15,-90 2 0 16,84 11-496-16,-84-11-64 0,72 19-16 0,-72-19 0 16,0 0-1008-16,83 42-208 0,-83-42-32 0,0 0-7072 0,0 0-1408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3:46.91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05T19:23:49.879"/>
    </inkml:context>
  </inkml:definitions>
  <inkml:trace contextRef="#ctx0" brushRef="#br0">20814 1857 18431 0,'-1'-2'1632'0,"-1"1"-1312"0,2 0-320 0,-1-1 0 0,1 1 2368 0,-1-1 384 0,-1-1 96 0,-1-2 16 16,1-2-160-16,0 1-16 0,1 0-16 0,-1 2 0 31,2 1-1504-31,0 3-288 0,2 0-64 0,-1 5-16 0,1 2-480 0,-2-7-112 0,0 0-16 0,4 34 0 15,-4-34 16-15,5 34 0 0,-5-34 0 0,6 45 0 16,-6-45-80-16,9 46 0 16,-9-46-128-16,11 44 192 0,-11-44-192 0,21 50 0 0,-21-50 0 0,33 48 0 15,-33-48 0-15,0 0 0 0,65 55 0 0,-65-55 0 16,0 0 0-16,62 22 0 0,-62-22 0 0,0 0 144 0,60-4-144 16,-60 4 192-16,39-13-192 0,-39 13 192 0,32-21-16 0,-18 10 0 15,-2 1 0-15,-4-1 0 0,2-2 144 0,-2-3 48 16,1-2 0-16,-2-3 0 15,0 0-16-15,-1-2 0 0,-2-1 0 16,-1 1 0-16,-1-1-16 0,0 2 0 0,1 1 0 16,-2 2 0-16,2 2-112 0,-3 5-32 15,1 0 0-15,1 4 0 0,-2 4 0 0,-2 1-16 16,2 1 0-16,0 4 0 0,-1 1 16 0,1 4 16 0,-1 1 0 16,-1 3 0-16,2-11-80 0,0 30 0 15,0-6-128-15,2 9 192 0,-1-1-192 0,2 9 0 0,2 14 0 0,3 9 0 16,1 5 0-16,1-3 0 0,0-2 0 0,0-9 0 15,0-6 0-15,0-2 0 0,0-3 0 0,-3-7 0 16,-7-37 0-16,10 56 0 0,-10-56 0 0,8 64 0 16,-5-33 0-16,-3-2 0 0,-1 0 0 0,-2-4 0 15,0-2 0-15,-1-2 0 0,-2-1 0 0,-1-5 0 16,0-1 0-16,0-2 0 0,0-4 128 0,0-1-128 16,-2-3 208-16,-1 1 0 0,0-4 0 0,-1-1 0 15,-2 0 256-15,-1-1 48 0,0-1 16 0,-3-1 0 16,-3 1-112-16,2-4-32 0,-3 0 0 0,1 1 0 15,-2-4-112-15,0 1-16 0,0-1-16 0,1 1 0 16,-2-2-240-16,3-1 0 0,0-1 128 0,3 2-128 16,3-1 0-16,2 0 0 0,2-1 0 0,3 1 0 15,2 1-640-15,3-1-32 0,3 1 0 0,2-1 0 16,4 1-928-16,1-1-176 0,5-2-32 0,4-1-19920 16</inkml:trace>
  <inkml:trace contextRef="#ctx0" brushRef="#br0" timeOffset="297.98">21759 2326 23039 0,'-2'0'2048'0,"2"0"-1648"0,0 0-400 0,0 0 0 0,0 0 1632 0,0 0 240 0,0 0 48 0,0 0 16 0,0 0 992 0,0 0 192 16,60 1 32-16,-60-1 16 16,0 0-2000-16,61-7-400 0,-61 7-64 0,0 0-32 0,61-11-176 0,-61 11-48 15,0 0 0-15,51-13 0 0,-51 13-128 0,0 0-16 16,0 0-16-16,52-10 0 0,-52 10-112 0,0 0-32 16,0 0 0-16,0 0 0 0,0 0-144 0,45-7 0 15,-41 6 0-15,1 1 0 16,-4-2-704-16,-1 2-112 0,-1 0-16 0,-4 2-19200 0</inkml:trace>
  <inkml:trace contextRef="#ctx0" brushRef="#br0" timeOffset="504.04">21776 2515 23951 0,'2'2'2128'0,"-2"-2"-1696"16,0 0-432-16,0 0 0 0,0 0 2032 0,0 0 320 0,0 0 64 0,0 0 16 15,0 0 448-15,58 25 80 0,-58-25 32 0,0 0 0 16,0 0-1552-16,70 17-304 0,-70-17-64 0,0 0-16 15,0 0-240-15,0 0-48 0,65 3-16 0,-65-3 0 16,0 0-368-16,0 0-80 0,0 0-16 0,0 0 0 16,50-14-288-16,-45 9 0 0,0 3-208 0,-1-1 80 31,-1-2-1056-31,-2 3-208 0</inkml:trace>
  <inkml:trace contextRef="#ctx0" brushRef="#br0" timeOffset="1492.57">23216 1292 26719 0,'-6'-3'2368'0,"0"1"-1888"0,2 1-480 0,1 0 0 0,2 1 1120 0,-5-2 128 16,-4-1 32-16,-8-2 0 0,-7-1 1136 0,-6-1 224 0,0 3 48 0,-2 0 16 15,-2 2-1824-15,1 2-368 0,-2 2-80 0,1 0-16 16,3 3-112-16,2 0-32 0,-1 1 0 0,1 1 0 15,2 3 48-15,1-2 0 0,3 4 0 0,2-2 0 16,3 1-96-16,4-3-16 0,2 1 0 0,2-1 0 16,4 1-208-16,1-1 144 0,3-1-144 0,2 2 128 15,2 1-128-15,-1-10 0 0,0 0 0 0,0 0 0 16,33 56 0-16,-33-56 0 0,0 0 0 0,46 57 0 0,-46-57 0 0,0 0 0 16,61 63 0-16,-61-63 0 0,45 43 0 0,-45-43 0 15,48 46 0-15,-48-46 0 16,50 45 128-16,-50-45 0 0,42 47 0 0,-42-47 0 15,35 45 0-15,-35-45 0 0,22 47 0 0,-22-47 0 0,12 47-128 0,-12-47 0 16,4 53 0-16,-5-25 0 0,-2-2 0 0,-2-1 0 16,-2-1 0-16,-3-1 0 0,0-2 0 0,-4 0 0 15,-3 2 128-15,-2-3-128 0,0-1 0 0,-1-3 128 16,0 0-128-16,-1-4 128 0,0 0 128 0,-1-4 32 0,0 1 0 0,1-2 0 16,-1-3 128-16,3-1 32 0,3-2 0 0,1-1 0 15,3-3-128-15,4 0 0 0,1-1-16 0,4-1 0 16,1-3-112-16,4 0-32 0,2-2 0 0,0-3 0 15,5 2-160-15,2-2 128 0,5-2-128 0,-1-1 128 16,4 2-128-16,-1 0 0 0,-18 14 0 0,45-24 0 16,-45 24 0-16,41-14 0 0,-41 14 0 0,0 0 0 0,57-2 0 0,-57 2 0 15,0 0 0-15,56 24 0 16,-56-24 0-16,0 0 0 0,43 54 0 0,-43-54 0 16,16 50 0-16,-11-21 0 0,-5 5 0 0,0 2 0 15,-3 2-160-15,-3 0 160 0,-1 3-208 0,-1-3 80 16,-1 1-112-16,-1 4-16 0,-4 5 0 0,0 1 0 15,-3 1 112-15,0-2 16 0,0 0 0 0,0-4 0 16,0-2 128-16,2-2 0 0,-1-2 0 0,4-4 128 16,-1-2 80-16,4-2 32 0,4-5 0 0,-1 2 0 15,3 0 48-15,2 1 16 0,2-2 0 0,-1-26 0 0,7 43-16 0,-7-43 0 0,0 0 0 0,27 51 0 16,-27-51 0-16,0 0 0 16,41 37 0-16,-41-37 0 15,0 0-16-15,0 0 0 0,69 30 0 0,-69-30 0 0,0 0 0 0,0 0 0 16,67 10 0-16,-67-10 0 15,0 0 48-15,0 0 16 0,63 0 0 0,-63 0 0 16,0 0 176-16,0 0 48 0,0 0 0 0,53-12 0 16,-53 12-416-16,0 0-144 0,0 0 0 0,0 0 0 15,0 0 0-15,0 0 0 0,22-20 0 0,-20 15 0 16,-1-1-1408-16,-2 0-256 0,1-2-64 0,-2-2-14704 16,-1-1-2928-16</inkml:trace>
  <inkml:trace contextRef="#ctx1" brushRef="#br0">25371 7457 0</inkml:trace>
  <inkml:trace contextRef="#ctx0" brushRef="#br0" timeOffset="3527.38">23854 1235 22111 0,'0'-3'1968'0,"0"-1"-1584"0,0 1-384 0,-1 2 0 0,-1-1 1872 0,1 0 304 0,-2-3 48 0,0-3 16 16,-4-1 560-16,-3-2 112 0,-1 0 32 0,-2 0 0 15,-2 2-1984-15,-2 3-400 0,-1 1-80 0,-2 2-16 16,0 2-144-16,-1 2-48 0,-2 3 0 0,1 2 0 15,-1 2-80-15,2 2 0 0,2 1-16 0,4 2 0 16,1 0-176-16,3 1 128 0,3 0-128 0,6-1 128 0,0 0-128 0,2-13 0 16,0 0 0-16,0 0 0 0,30 55 0 15,-30-55 0-15,0 0-128 0,62 42 128 0,-62-42-144 0,0 0 144 16,83 34-192-16,-83-34 192 0,65 24-160 0,-65-24 160 16,68 24-128-16,-68-24 128 0,58 27 0 0,-58-27 0 15,0 0 0-15,65 39 0 0,-65-39 0 0,0 0 0 16,0 0 0-16,44 51 0 0,-44-51 0 0,0 0 0 15,3 44 0-15,-9-31 0 0,-2-2 0 0,-5 0 0 16,-3-1 0-16,-1 0 0 0,-4 0 176 0,-1-1-48 16,-2-2 0-16,0 0 0 0,-2-2 192 0,2 0 16 15,1-1 16-15,2-3 0 0,2 1-48 0,2-1-16 16,4-1 0-16,3-1 0 0,1-1-288 0,4 1 0 16,-1-2 0-16,3 0 0 15,2 0-288-15,1 0-160 0,1 1-48 0,4-3-12976 16,2 0-2592-16</inkml:trace>
  <inkml:trace contextRef="#ctx0" brushRef="#br0" timeOffset="4005.55">24130 1530 16575 0,'-4'12'1472'0,"1"-7"-1168"0,0 2-304 0,1 1 0 0,2-3 2352 0,-1-1 400 15,1 2 96-15,-1 4 16 0,1-10 912 0,-2 41 192 16,1-11 48-16,-1 1 0 15,2 1-2720-15,0-1-528 0,0-31-128 0,3 55 0 16,-3-55-352-16,4 46-64 0,-4-46-16 0,5 38 0 0,-5-38-48 0,0 0-16 16,5 43 0-16,-5-43 0 0,0 0 16 0,0 0 0 15,2 34 0-15,-4-28 0 0,2-2-160 0,-2-1 128 16,2-1-128-16,-2-2 128 16,1-2-128-16,-2-1 128 0,1-1-128 0,0 0 128 0,0-2 48 0,-1-4 0 0,-1-1 0 0,1-5 0 15,-1-2 96 1,0-3 32-16,0-3 0 0,-1-2 0 15,3-3 80-15,-1-2 0 0,1 0 16 0,2-1 0 16,0 3-80-16,2-4-32 0,1-2 0 0,1-2 0 0,3 1-288 0,0-1 0 16,1 0 128-16,2 5-128 0,2 1 0 0,-1 4 0 0,2 3 0 15,-1 4 0-15,0 4 0 0,0 4 0 0,1 3 0 16,-13 9 0-16,0 0 0 0,0 0 0 0,0 0-160 0,0 0 160 16,58 19-128-16,-58-19 128 15,0 0-160-15,23 46 160 0,-23-46-128 0,8 40 128 0,-8-40 0 16,6 46-144-16,-6-26 144 0,-2 0 0 0,-1 0 0 0,1-3-128 0,-3-2 128 15,-2 1 0-15,0-2 0 0,-1-1 0 16,-2-2 0-16,1-1 0 0,0-3 0 0,0-2 0 0,-1 1 0 0,0-3 0 31,2 0 0-31,-1-3 128 0,1 0-128 0,1-2-240 0,0 1 64 0,0-2 16 32,1 0-736-32,-1 0-160 0,1-1-32 0,1 1-19584 0</inkml:trace>
  <inkml:trace contextRef="#ctx0" brushRef="#br0" timeOffset="4483.42">24590 1557 12895 0,'0'0'576'0,"0"0"112"0,0 0-560 0,23-11-128 0,-20 10 0 0,-2-1 0 0,2 1 3456 0,0-2 672 0,2-1 128 0,2-3 32 16,3-3-896-16,-1-2-160 0,-1 1-32 0,-1-3-16 15,-1 1-1808-15,-3 1-352 0,-3-3-80 0,-2 4-16 16,0-2-160-16,-3 2-48 0,-2 1 0 0,-3 0 0 0,2 2-96 16,-3 1-32-16,-3 1 0 0,-2 2 0 0,0 2-144 0,0 1-48 15,-1 2 0-15,0 2 0 0,1 3-208 0,-1 0-64 16,2 2 0-16,-1 2 0 0,2 3-128 0,1-1 0 16,3 1 0-16,2 1 0 0,1 2 0 0,3-1 0 15,1 2 0-15,0 0 0 0,3-17-288 0,0 0 64 16,10 45 16-16,-10-45 0 15,0 0-176-15,0 0-48 0,0 0 0 0,48 48 0 0,-48-48 208 0,0 0 32 16,0 0 16-16,0 0 0 0,53 5 176 0,-53-5 0 0,0 0 0 0,32-14 0 16,-24 7 0-16,1-1 0 0,-2 0 0 0,1 0 0 15,1-1 128-15,-2-1 0 0,0 2 0 0,-2-1 0 32,1 2-720-32,0 1-144 0,-2 2-32 0,-1 1 0 0,-1 1 768 0,0 2 240 0,1 1 0 0,-2 0 0 15,1 4 736-15,-2-5 160 0,0 0 16 0,0 0 16 16,0 0-880-16,14 51-288 0,-14-51 160 0,0 0-160 15,0 0 0-15,21 50 0 0,-21-50 0 0,0 0 0 16,0 0 0-16,0 0 0 0,38 48 0 0,-38-48 0 16,0 0 0-16,0 0 0 0,0 0 0 0,0 0 0 0,0 0-320 15,0 0-64-15,54 6 0 0,-49-12-14080 16,0 1-2816-16</inkml:trace>
  <inkml:trace contextRef="#ctx0" brushRef="#br0" timeOffset="5149.34">24876 1454 25791 0,'0'0'2304'0,"0"0"-1856"0,0 0-448 0,0 0 0 16,0 0 1792-16,0 2 256 0,0-1 48 0,1 0 16 0,0 4 352 0,-1-5 80 0,0 0 16 0,0 0 0 15,0 0-1760-15,13 42-352 0,-13-42-64 0,0 0 0 16,0 0-128-16,11 47-32 0,-11-47 0 0,0 0 0 15,0 0-96-15,9 46-128 16,-9-46 176-16,0 0-176 0,0 0 128 0,0 0-128 0,7 38 0 0,-6-33 0 16,-1-3 128-16,0 0-128 0,0-1 0 0,0-1 0 15,0-1 0-15,-1-2 128 0,1-1-128 0,0 0 0 16,0-1 272-16,0-2-48 0,0 0-16 0,0-1 0 16,0-2 64-16,0 0 16 0,1-3 0 0,1-1 0 15,-1-1 32-15,2-4 0 0,0 1 0 0,1-2 0 16,0 2-112-16,2-1-16 0,0 2 0 0,1 3 0 0,0 2-192 0,1 2 0 15,1 3 0-15,-2 1 0 0,1 3 0 0,-1 3 0 16,-7 0 0-16,0 0 0 0,0 0-160 0,0 0 32 16,0 0 0-16,47 52 0 0,-47-52-48 15,0 0 0-15,20 47 0 0,-20-47 0 0,0 0 176 0,17 51-128 16,-17-51 128-16,0 0-128 0,11 41 128 0,-11-41 0 0,0 0 0 0,0 0 0 16,0 0 0-1,10 44 0-15,-10-40 0 0,0-1 0 16,0-2 0-16,-2 0 0 0,1-1 0 0,0 0 128 0,-1-1-128 0,1-2 176 15,-1-1-176-15,1 0 192 16,0-2-32-16,1 0 0 0,0-1 0 0,-2-2 0 16,2 0-32-16,2-2 0 0,-1-1 0 0,0-2 0 0,2-1 0 0,0-2-128 15,1-2 192-15,2-2-64 0,0 0-128 0,1 0 128 0,1 1-128 0,1 2 128 16,-1 2-128-16,1 5 0 16,0 1 0-16,1 3 0 0,-10 7 0 0,0 0 0 0,0 0-176 0,0 0 176 0,0 0-192 0,55 10 64 31,-55-10 0-31,0 0 0 0,0 0 128 0,0 0-192 0,41 55 192 0,-41-55-192 0,0 0 192 0,23 54 0 15,-23-54 0 1,0 0 0-16,20 45 0 0,-20-45 0 0,0 0 0 0,18 51 0 16,-18-51 0-16,0 0 0 15,20 56 0-15,-20-56 0 0,0 0 0 0,0 0 0 0,21 51 0 0,-21-51 0 0,0 0 0 0,0 0 0 16,0 0 0-16,0 0-128 16,0 0-448-16,0 0-64 0,0 0-32 0,0 0-20256 0</inkml:trace>
  <inkml:trace contextRef="#ctx0" brushRef="#br0" timeOffset="6250.35">23720 2671 24879 0,'2'1'2208'0,"-1"0"-1760"0,-1 2-448 0,0 0 0 15,0 0 1984-15,1 1 304 0,1 3 64 0,-2-7 16 0,8 35-128 0,-8-35-32 0,16 61 0 0,-9-24 0 16,-2 1-1472-16,3 2-288 0,-3-1-64 0,1-1-16 16,-1-1-160-16,0-4-16 0,-5-33-16 0,8 53 0 15,-8-53 32-15,7 50 16 0,-7-50 0 0,5 39 0 16,-5-39 48-16,2 30 16 0,0-17 0 0,-4-3 0 15,1-2-16-15,0-2 0 0,-1-2 0 0,-1-1 0 16,2-2-80-16,-2-1-32 0,-1-3 0 0,1-1 0 16,-1-3-160-16,-1-1 0 0,3-4 0 0,-1-2 128 15,0 0-128-15,2-4-256 0,-1-1 64 0,2-3 16 32,2-2-400-32,-1-2-96 0,0-2-16 0,2-2 0 15,1-4-64-15,-1-2-16 0,2-3 0 0,-3 7 0 0,0 4-624 0,-1-2-128 0,1 0-16 0,-1 1-16 16,-2 2-432-16,1 4-64 0,-2 6-32 0,-1 3 0 15,2 1 752-15,-3 4 160 0,1 2 16 0,1 2 16 0,1 2 1280 0,0 2 256 16,-2 2 48-16,3 2 16 16,0-1 320-16,1 3 64 0,2 4 16 0,0 2 0 0,-3-11 96 0,0 0 32 0,21 55 0 0,-21-55 0 31,26 51-288-31,-26-51-48 0,40 61-16 0,-40-61 0 0,53 61-64 0,-53-61 0 0,53 48-16 0,-53-48 0 16,57 42 128-16,-57-42 16 15,54 37 16-15,-54-37 0 0,0 0-64 0,65 38-16 0,-65-38 0 0,0 0 0 16,0 0-272-16,58 27-64 15,-58-27-16-15,0 0 0 0,0 0 48 0,0 0 16 0,0 0 0 0,57-3 0 32,-57 3 32-32,0 0 16 0,24-14 0 0,-16 8 0 0,-1-2 48 0,0-1 0 15,-2-2 0-15,1 0 0 0,0-4 128 0,-2 0 16 0,-1-3 16 0,-2-5 0 32,-1-1 144-32,-3-4 16 0,0-2 16 0,1 0 0 15,-1-1 0-15,-1-3 0 0,-1-1 0 0,0-5 0 0,0 1-272 0,0-1-48 16,1 4-16-16,-2 0 0 0,0 8-224 0,2 4-48 15,-2 4-16-15,1 2 0 0,0 4-160 0,0 2 160 16,2 3-160-16,0 0 160 0,0 3-160 0,0 2 0 16,1 0 0-16,0 1 0 0,1 2-128 0,-1-1-128 15,2 4 0-15,2-1-16 16,-1 2-1088-16,2 1-224 0,1 2-32 0,-1 1-16 16,-3-7-416-16,0 0-96 0</inkml:trace>
  <inkml:trace contextRef="#ctx0" brushRef="#br0" timeOffset="6599.38">24508 2995 20271 0,'-2'6'1792'0,"0"-3"-1424"0,2 0-368 0,0 0 0 0,-1-2 1136 0,1 0 144 0,-2 2 48 0,2 0 0 15,0 3 2192-15,0-6 448 0,0 0 96 0,2 31 16 0,-2-31-2800 16,0 0-544-16,0 0-112 0,0 0-32 0,24 49-304 0,-24-49-64 15,0 0-16-15,0 0 0 16,0 0 16-16,66 19 0 0,-66-19 0 0,0 0 0 0,51-7-32 0,-51 7-16 16,41-10 0-16,-41 10 0 0,37-17 0 0,-37 17 0 15,26-19 0-15,-16 9 0 0,2-1 80 0,-4-2 32 16,1-1 0-16,-4-1 0 0,-2-1 160 0,-1-1 16 16,-4-1 16-16,-2 0 0 0,-2-2-32 0,-1 1 0 15,-3 1 0-15,-1 4 0 0,0 4-80 0,-2 2-32 16,-1 3 0-16,-3 2 0 0,-1 3 0 0,-5 3 0 0,-3 2 0 15,0-1 0-15,-3 3-16 0,3 0-16 0,-1 3 0 16,1-2 0-16,5 1-304 0,1 1 0 16,3-2 0-16,3 1 0 15,4-2-656-15,2 3-192 0,4-2-48 0,1 0-21568 0</inkml:trace>
  <inkml:trace contextRef="#ctx0" brushRef="#br0" timeOffset="7019.53">24986 2370 27647 0,'-10'-6'1216'0,"6"3"256"0,-1 0-1168 0,3 2-304 0,0 1 0 16,1 0 0-16,-1 0 1680 0,1 1 288 0,-3 2 48 0,1 3 16 0,-1 4 160 0,-1 2 48 0,4 4 0 0,-2 4 0 16,2 2-1392-16,-1 4-272 0,2-4-48 0,-1 4-16 15,1 6-128-15,1 6-16 16,1 5-16-16,1 2 0 16,1 2-80-16,0-2-16 0,2-3 0 0,-1-2 0 0,-5-40-128 0,17 69-128 15,-17-69 192-15,22 49-192 0,-22-49 256 0,0 0-48 16,36 47-16-16,-36-47 0 0,0 0 48 0,0 0 0 0,61 30 0 0,-61-30 0 15,0 0 0-15,66 4 0 16,-66-4 0-16,46-6 0 0,-46 6-48 0,38-11 0 0,-38 11 0 16,35-16 0-16,-35 16-192 0,31-19 144 15,-15 9-144-15,-5-1 128 0,0-1-128 0,-4-1 0 16,0-1 0-16,-2-1 0 0,-4-1-992 16,-1-2-128-16,-3 0-32 0,-2-2-20192 0</inkml:trace>
  <inkml:trace contextRef="#ctx0" brushRef="#br0" timeOffset="7194.03">24799 2786 40543 0,'5'-2'1792'0,"-1"0"384"0,1 1-1744 0,1-1-432 0,-2 1 0 0,1-1 0 0,2 0 512 0,4-1 0 0,-11 3 16 0,48-14 0 31,-13 4 96-31,2 0 16 0,1 0 0 0,-5 2 0 16,-33 8-960-16,58-8-192 0,-58 8-48 0,0 0 0 15</inkml:trace>
  <inkml:trace contextRef="#ctx0" brushRef="#br0" timeOffset="8580.04">21238 4718 23951 0,'0'0'2128'0,"0"0"-1696"0,0 0-432 0,0 0 0 0,-1 0 1376 0,1 0 192 16,-2 0 32-16,1 1 16 0,-2 3 432 0,-1 2 64 0,0 4 32 0,-2 1 0 15,0 5-1520-15,2 2-304 0,0 2-64 0,1 1-16 16,3-21-112-16,0 49 0 0,0-49-128 0,0 0 192 16,18 71-192-16,-18-71 0 0,0 0 0 0,0 0 0 15,64 64 128-15,-64-64-128 0,0 0 0 0,61 21 0 16,-40-18 256-16,1-5-32 0,5-1-16 0,0-4 0 16,0-1 128-16,-4-2 32 0,-7 2 0 0,1-4 0 15,0-2 16-15,0-3 16 0,-1 0 0 0,-2-3 0 16,-1-1 160-16,-2-1 16 0,-1 2 16 0,-3-3 0 15,0 2-16-15,-3-3-16 0,1-1 0 0,-1 1 0 0,-1 0-96 0,-1-2-16 16,1 4 0-16,0 0 0 0,0 4-160 0,-2 2-32 16,1 7-16-16,-1 0 0 15,1 5-240-15,-2 4 176 0,0 3-176 0,-2 2 160 0,2 0-160 0,0 4 0 16,-1 10 144-16,-1 3-144 0,1 8 0 0,-1 1 0 16,1 0 0-16,1-1 0 15,0-2-176-15,0-28 176 0,3 75-208 0,1-28 80 16,2 2-192-16,-6-49-16 0,17 100-16 0,-17-100 0 0,18 87-16 0,-18-87 0 0,14 73 0 0,-14-73 0 15,10 62 192-15,-8-34 48 0,-2-28 0 0,0 53 0 16,-3-29 128-16,0-4 0 16,-1-4 0-16,-2 0-128 0,2-2 128 0,-2 0 0 0,-2 0 0 15,-2 1 0-15,0-4 128 0,-3-1 16 0,-2-2 0 0,-1-2 0 16,0-2 336-16,2-3 64 16,-3 1 16-16,2-5 0 0,-2 0 80 0,1-1 0 15,1 0 16-15,-2-2 0 0,-1-2-144 0,1-2-48 0,0 1 0 0,3 2 0 16,1 0-272-16,0-1-64 0,-1 1-128 0,1-2 192 15,2 2-192-15,1-1 0 0,3 2-144 0,1 2 144 32,4-2-896-32,0 2-64 0,5 0-32 0,1-1-13984 0,6 3-2784 0</inkml:trace>
  <inkml:trace contextRef="#ctx0" brushRef="#br0" timeOffset="8834.17">22202 5182 21183 0,'7'-2'944'0,"-5"0"192"0,3-2-912 0,-1 3-224 0,-1-1 0 0,1 2 0 0,0-1 1984 0,3 1 336 0,6-2 80 0,4 1 16 0,4-1 592 0,0 1 112 0,0 1 16 0,-1 0 16 16,0-1-2080-16,-2-1-432 0,1 1-64 0,-2-1-32 31,-2 0-256-31,-1 0-48 0,0 1-16 0,-2-1 0 0,-2 1-224 0,-3 1 0 15,-2 0 0-15,-2 1 0 0,0 4-400 0,-3-1-176 0</inkml:trace>
  <inkml:trace contextRef="#ctx0" brushRef="#br0" timeOffset="8976.67">22179 5432 26719 0,'14'-4'1184'0,"-7"1"240"0,2 2-1136 0,-1-2-288 16,-2 0 0-16,-1 1 0 0,2-1 2560 0,8-4 448 16,7-3 80-16,9-3 32 0,5 0-1792 0,-4 2-368 15,-1 0-64-15,7 6-12672 16,-12-2-2528-16</inkml:trace>
  <inkml:trace contextRef="#ctx0" brushRef="#br0" timeOffset="10472.96">23204 4633 911 0,'-4'-6'0'0,"1"5"0"15,2-1 0-15,0 1 0 0,-1 1 5632 0,2 0 1024 0,-1 1 224 0,-1 1 32 16,0 2-4176-16,-3 3-848 0,1 3-160 0,1 3-48 0,0 2 448 0,2 4 96 15,1-1 16-15,1 3 0 0,1 5-1360 0,-2-26-272 0,5 52-48 0,-2-22-16 16,2 2-160-16,-1 5-48 16,0 1 0-16,0-1 0 0,0-2-32 0,-1-3-16 15,-3-32 0-15,7 60 0 0,-7-60 16 0,7 49 0 0,-5-26 0 0,-2-23 0 16,4 38-16-16,-3-24 0 0,-1-14 0 0,0 0 0 16,5 34-64-16,-4-24-16 0,1-3 0 0,0 0 0 15,0 0-80-15,1-3-128 0,-2-1 176 0,0 0-176 16,1-2 0-16,-1-1 0 0,-1 0 0 0,0-1 0 31,0 0-448-31,0-1-64 0,0-1 0 0,-1 0 0 0,-1 1-272 0,0-3-64 16,0 0-16-16,-1-1-12064 15,2 0-2432-15</inkml:trace>
  <inkml:trace contextRef="#ctx0" brushRef="#br0" timeOffset="10854.26">23001 4596 23951 0,'-1'-17'2128'0,"1"9"-1696"0,1 1-432 0,2 0 0 15,1-1 1152-15,0 3 160 0,3-2 32 0,8-5 0 16,6-7 1008-16,8-8 208 0,8-1 32 0,4-2 16 0,3 3-1328 16,0 3-256-16,-3 7-48 0,-6 3-16 0,0 6-512 0,-2 2-128 15,-33 6 0-15,58 1-16 0,-58-1 0 0,0 0 0 16,62 31 0-16,-62-31 0 0,0 0-112 0,28 65 0 16,-28-65-16-16,0 48 0 0,-6-22-48 0,-3-2 0 15,-4 1 0-15,-3-4 0 0,-2 1-128 0,-2-4 0 16,0-1 0-16,-1-3 128 0,0-1 0 0,1-2-128 15,-2-1 192-15,-1 0-64 0,2 0 128 0,1-2 0 16,0-1 16-16,5-2 0 0,1-1-272 0,2-1 0 0,5-2 128 16,2-1-128-1,2-1-416-15,3 1-144 0,1-2-16 0,2 2-16 16,4 0-800-16,-7 0-144 0</inkml:trace>
  <inkml:trace contextRef="#ctx0" brushRef="#br0" timeOffset="11271.95">23552 4966 23951 0,'1'9'1056'0,"-1"-4"224"0,2 1-1024 0,-1-2-256 16,-1-1 0-16,0 0 0 16,0 3 2944-16,0-6 512 0,0 0 128 0,4 42 0 0,-4-42-1536 0,5 48-320 15,-5-48-64-15,1 49-16 16,-1-49-992-16,2 44-192 0,-2-44-32 0,0 40-16 0,0-40-144 0,0 0-16 15,1 45-16-15,-1-45 0 0,0 0-64 0,0 0-16 16,0 0 0-16,0 0 0 0,3 37-16 0,-3-34 0 16,0-1 0-16,0 0 0 0,0-2-144 0,0 0 128 15,0 0-128-15,-2-2 128 0,2 1-128 0,-1-2 0 0,0-1 0 0,1-2 0 16,-2 1 128-16,1-2-128 0,-1-2 0 0,1-1 128 16,-1 0-128-16,2-2 160 0,-1-3-160 0,1 3 160 15,1-1-32-15,-1 0-128 0,3 2 192 0,-1 1-64 16,2 2 0-16,-1 1-128 0,1 2 192 0,0 1-64 15,2 1 0-15,-6 3-128 0,0 0 192 0,0 0-64 16,0 0-128-16,0 0 0 0,52 4 0 0,-52-4 128 16,0 0-128-16,0 0 0 0,0 0 0 0,52 6 0 15,-52-6 0-15,0 0 0 16,0 0 0-16,44-4 0 0,-34 1-288 0,-1 0 16 0,0 0 0 0,0-1 0 16,1 1-560-16,-3-2-96 0,1 2-32 0,-1-1-19088 15</inkml:trace>
  <inkml:trace contextRef="#ctx0" brushRef="#br0" timeOffset="11494.12">23993 4983 18431 0,'-3'2'1632'0,"3"-1"-1312"0,0 0-320 0,0 1 0 0,0 1 3232 0,0-2 576 0,0 3 112 0,0 2 32 16,0 2-816-16,0-8-176 15,0 0-16-15,-2 48-16 0,2-48-1552 0,-1 43-304 0,1-43-64 0,-1 44-16 16,1-44-448-16,-3 41-96 0,3-41 0 0,-2 35-16 15,2-35-272-15,0 0-160 0,0 38 192 0,-1-27-192 16,1-2 0-16,0-1 0 0,0-1 0 0,1-1-192 31,-1 0-592-31,2-2-112 0,1-3-32 0,-1-1-12832 16,3 0-2576-16</inkml:trace>
  <inkml:trace contextRef="#ctx0" brushRef="#br0" timeOffset="11790.79">24400 4989 30399 0,'2'-6'1344'0,"1"3"288"0,0-1-1312 0,-2 1-320 0,-1 2 0 0,0-1 0 16,0 1 2240-16,0-2 384 16,2-2 80-16,-2-2 16 0,-2 1-1184 0,1 0-256 15,-3 1-32-15,-2 2-16 0,-2 1-496 0,-2 2-96 16,-2 5-32-16,0 0 0 0,-2 5-128 0,-2 1-32 0,3 2 0 0,-1 3 0 15,-1 5-128-15,1 0-48 0,2 2 0 0,4 2 0 16,2 1-272-16,3-2 0 0,3-24 0 0,0 45 0 16,0-45 0-16,0 0 0 0,19 55 0 0,-19-55 0 15,0 0-160-15,0 0 160 0,46 44-160 0,-46-44 160 16,0 0-160-16,0 0 160 0,70 19-160 0,-70-19 160 16,0 0-320-16,60 0 48 0,-60 0 0 0,0 0 0 31,55-7-560-31,-55 7-96 0,36-7-32 0,-36 7-12592 0,31-11-2512 0</inkml:trace>
  <inkml:trace contextRef="#ctx0" brushRef="#br0" timeOffset="12158.03">24572 5047 29487 0,'0'3'2624'0,"0"-1"-2112"16,1 1-512-16,-1-1 0 0,0-1 1984 0,2 0 272 15,-2-1 64-15,0 0 16 0,0 0-320 0,0 0-64 16,0 0-16-16,49 44 0 0,-49-44-800 0,0 0-176 15,55 10-16-15,-55-10-16 0,43-3-176 0,-43 3-48 0,42-14 0 0,-42 14 0 16,38-15-224-16,-19 5-48 0,-3 0-16 0,1-3 0 16,-2 0-208-16,-1 1-32 15,-3-2-16-15,-3 0 0 0,0 1-160 0,-6 0 0 16,0 2 0-16,-2-3 0 0,-3-2 0 0,-3 1 0 0,-1-2-224 0,-4 0 80 31,-2 3-272-31,-2 2-48 0,-4 4-16 0,-2 1 0 16,-4 4 48-16,-1 4 16 0,1 1 0 0,2 3 0 0,1 5 160 0,-1 3 16 15,3 5 16-15,3 3 0 0,5-1 224 0,0 4 0 0,5 3 0 0,3 4 0 16,4 2 0-16,0-33 0 0,10 62 144 0,-10-62-144 16,21 56 352-16,-21-56-32 0,30 50 0 0,-30-50 0 0,0 0 176 0,52 55 16 15,-52-55 16-15,0 0 0 0,55 42-176 0,-55-42-32 16,0 0-16-16,0 0 0 16,72 29-304-16,-72-29 0 0,0 0 0 0,0 0 0 15,48-2-800-15,-38-2-224 0,1-2-32 16,-1 2-21344-16</inkml:trace>
  <inkml:trace contextRef="#ctx0" brushRef="#br0" timeOffset="12316.74">23909 4776 25791 0,'-55'-17'2304'0,"31"8"-1856"0,5 2-448 0,4 0 0 0,8 3 3824 0,4-1 656 0,1 0 144 0,-3-4 32 15,0-5-6016-15,-5-7-1200 0,-7-4-256 0,1-1-32 0</inkml:trace>
  <inkml:trace contextRef="#ctx1" brushRef="#br0" timeOffset="14394.56">11078 15007 0,'0'0'0,"0"0"0,0 0 16,0 0-1,0 0 1,0 0-16,0 0 0,0 0 31</inkml:trace>
  <inkml:trace contextRef="#ctx0" brushRef="#br0" timeOffset="28814.87">17743 12113 11055 0,'-1'-15'976'0,"-1"6"-784"0,1 2-192 16,0 2 0-16,1 0 1472 0,0 3 240 0,0-3 48 0,-2 0 16 0,1-5 464 0,-1 0 112 0,-1 1 16 0,1 2 0 15,0 3 336-15,1 4 80 0,-2 4 16 0,0 3 0 16,0 5-1328-16,-2 5-256 0,-1 4-48 0,-2 6-16 15,-1 1-528-15,1 3-112 0,-1 0-32 0,-1 6 0 16,0 7-128-16,1-3-32 0,0-2 0 0,-2 9 0 16,-2 19-16-16,-4 16-16 0,-4 6 0 0,-3-3 0 15,3-7-96-15,-2-8 0 0,-1-6-16 0,0-7 0 16,-1-2 96-16,-1-6 32 0,-1-2 0 0,0-6 0 0,2-4 16 0,-2-4 0 16,-1-3 0-16,3-4 0 15,-1-1-96-15,4-4-16 0,3-2 0 0,1-2 0 16,1-1 80-16,0 2 16 0,1-1 0 0,1-1 0 0,2-1-64 0,0-2-16 15,3-2 0-15,-1 0 0 16,1-1-64-16,2-1-16 0,1-2 0 0,0 2 0 0,1-1-16 0,0-2-128 16,2-2 192-16,0 1-64 0,1 0-128 0,0-1 0 15,2 0 0-15,-2-1 0 0,3 0 0 0,-1-1 0 0,1 0 0 0,0 0 0 16,0 1-352-16,1-3 0 0,-1 2 0 0,0-2 0 31,0 1-208-31,1-2-32 0,-1 1-16 0,0-1 0 16,0-1-160-16,0-1-16 0,-1 1-16 0,1-2 0 0,1 0-112 15,-1-2-32-15,2-5 0 0,-2 0-17728 0</inkml:trace>
  <inkml:trace contextRef="#ctx0" brushRef="#br0" timeOffset="29292.52">16930 13268 1839 0,'1'0'160'0,"-1"-2"-160"0,1 2 0 0,-1 0 0 0,2-1 1776 0,-2 1 320 0,3-2 64 0,-1 2 16 0,4 0 1536 0,-2 2 304 0,2 3 64 0,-2 2 16 16,0 3-1088-16,-2 5-192 0,-1 0-64 0,-2 3 0 15,-3 2-832-15,-1 3-192 16,0 1-16-16,-1-2-16 0,0 4-944 0,-1-1-192 0,0 1-48 0,-1-1 0 31,1 1-224-31,-2-2-48 0,2 0-16 0,-1-2 0 16,1-2-32-16,0-2-16 0,1-1 0 0,-1-3 0 15,1-1 16-15,2-2 0 0,1-2 0 0,2-2 0 16,-1-1 0-16,4-4 0 0,-2 1 0 0,1-1 0 16,3-2 128-16,1 0 16 0,2-2 16 0,1-1 0 0,5-1 96 0,4-1 0 15,3-2 16-15,2-2 0 0,1 1 0 0,-8 2 0 16,-2 0 0-16,3 2 0 0,8-6 16 0,10-1 0 15,4-2 0-15,0 0 0 0,-1 2-32 0,-5 1 0 16,-2 0 0-16,-3 3 0 0,-3 0-128 0,-5 3-16 16,-2 0-16-16,-3 1 0 0,-2 1-96 0,-5 1-32 15,-3 0 0-15,0 1 0 0,8 0-160 0,-5 0 0 16,0 0 0-16,-3 0 128 0,-1 1-256 0,-2-1-64 0,-4 1-16 0,3-1 0 31,5 0-816-31,-5 0-144 0,-3 2-48 0,0-1 0 16,0 1-320-16,0 1-80 0,-1-1-16 0,-2 4-18800 0</inkml:trace>
  <inkml:trace contextRef="#ctx0" brushRef="#br0" timeOffset="39441.62">9078 12075 12895 0,'-7'-10'1152'0,"3"5"-928"0,1-2-224 0,0 1 0 0,2 2 544 0,-1-1 64 0,1-2 16 0,-2-4 0 0,-3-7 912 0,-1-5 192 15,-1-4 48-15,-2 2 0 16,2 1 944-16,-2 1 192 0,0-1 32 0,-2 2 16 16,1-2-832-16,-2-2-160 0,1 1-48 0,-4-2 0 15,2 0-944-15,-3 0-192 0,0-1-32 0,-1 0-16 16,-2-1-288-16,-3 1-48 0,1-1-16 0,-4-1 0 16,1 0-64-16,-2 1-32 0,0-3 0 0,-1 1 0 15,-2 5-48-15,-1-1-16 0,2 1 0 0,-4-1 0 0,-1 2 0 0,-4-3 0 16,-4-3 0-16,-2 0 0 0,0-2-16 0,-1 1 0 15,0-1 0-15,-2 1 0 0,0-1 48 0,2 1 0 16,0 1 0-16,0-1 0 0,0 1-64 0,-1 2 0 16,0 2 0-16,1 3 0 0,4 3-64 0,-6-1 0 15,-2-2-128-15,-5 0 192 0,2 3-64 0,-2 1-128 0,3 1 176 16,0 0-176-16,-2 1 176 0,-7 1-176 16,-5 1 160-16,0 4-160 0,2 0 0 0,-7 4 0 0,-3 0 0 15,-3 0 0-15,-2 3 0 0,-1 3 0 16,1 2 0-16,-1 6 0 0,-4 5 0 0,1 2-192 0,0 4 192 0,0 4-160 15,7 2-48-15,-5 5-16 0,-4 6 0 0,1 6 0 16,2 5-32-16,1 4 0 0,2 3 0 0,0 4 0 16,4-3 96-16,-3 9 16 0,-3 9 0 0,1 10 0 15,2 5 144-15,1 0-160 0,0 0 160 0,2-3-160 0,5 1 160 0,4 1-128 16,3 5 128-16,1 3-128 0,5 6 128 0,4 1 0 16,2-1 0-16,5 2 0 15,1 7 0-15,3 1 0 0,3 0 0 0,4 0 0 0,4 1 0 16,4 9 0-16,2 8 0 0,5-2 0 0,5 0 0 0,7 1 0 15,4 4 0-15,7-8 0 16,5-10 0-16,5 4 0 0,7 7 0 0,9-5 0 0,8-5 0 0,4-1 0 16,4-6 0-16,3 1 0 0,6 4 0 15,6-4 0-15,2-5 0 0,5-5 0 0,-3-12 0 16,10 3 0-16,10-1 0 0,5-2 0 0,3-7 0 0,1-9-128 0,-10-10 128 16,10 3 0-16,9 2-128 0,3-2 128 15,0-4-128-15,0-7 128 0,0-5 0 0,5-5-128 0,8-4 128 0,-5-7 0 16,-8-3 0-16,3-6 0 0,5-3 0 15,2-4-128-15,2-1 128 0,-4-7 0 16,-11-3 0-16,2-6 0 0,3-3 0 0,5-4 0 0,2-5 0 0,-2-8 128 16,-4-1-128-16,-6-4 0 15,3-3 128-15,-12-6-128 0,-9-3 128 0,-6-2-128 16,3-6 160-16,-1-7-160 0,-1-7 240 0,-2-3-48 16,-6-2-16-16,-9 1 0 0,-5 0 80 0,-4-4 32 15,-7 4 0-15,-4-3 0 0,0-5 96 0,1-8 0 16,-2-8 16-16,-4-1 0 0,-1 5 0 0,-6-7 0 0,-1-7 0 0,-4-5 0 0,-3-1-144 15,-5 3-16-15,-2 3-16 0,-5-5 0 0,-1-2-96 0,-4-1 0 16,-1 3-128-16,-5 0 192 16,-1 12-48-16,-6-10-16 0,-3-8 0 0,-3 3 0 15,-2 2 176-15,-2 8 16 0,0 8 16 0,-6-8 0 16,-3-5 208-16,-6 3 32 0,-1 8 16 0,-4 3 0 0,6 11 288 0,-9-2 48 16,-2-4 16-16,-5 7 0 0,2 8-752 15,1 4-144-15,3 7-48 0,2 4 0 0,2 7 0 16,3 4 0-16,0 3 0 0,0 6 0 15,0 3-480-15,-1 7-96 0,3 6 0 0,-1 6-16544 16,3 8-3296-16</inkml:trace>
  <inkml:trace contextRef="#ctx0" brushRef="#br0" timeOffset="42791.67">8069 9433 15663 0,'-12'-22'1392'0,"5"9"-1120"0,1 5-272 0,2 2 0 0,2 3 0 0,1 2 128 0,0-1-128 0,-4 1 0 0,1-2 912 0,-3 0 80 16,-1 2 16-16,-2 1 0 0,0 3-144 0,-3 4-32 16,0 3 0-16,-1 4 0 0,1 3-352 0,-2 2-80 15,-3 5-16-15,-2 6 0 0,-1 3 0 0,-6 8 0 16,-1 5 0-16,-5 9 0 0,1 3 128 0,-4 9 0 15,-2 8 16-15,-1 5 0 0,2 1-16 0,-4 6 0 16,0 8 0-16,0-2 0 0,7-8-64 0,2-6 0 16,0-4-16-16,6-6 0 0,2-4-208 0,5-8-32 0,5-8-16 15,3-12 0-15,4-8 720 0,2-9 160 0,1-4 32 0,3-6 0 32,-1-3-1456-32,2-5-272 0,2 0-64 0,1-2-16 0,-1-2 720 0,3 0 0 0,0-3 0 0,2-2 0 31,2 0-1408-31,-1-1-224 0,2-2-48 0,2-1-11120 0</inkml:trace>
  <inkml:trace contextRef="#ctx0" brushRef="#br0" timeOffset="43256.9">7280 10102 5519 0,'-7'8'496'0,"1"2"-496"0,3 0 0 0,2-2 0 0,-1 2 528 0,0 4 16 0,-4 13 0 0,-7 17 0 16,-4 17 992-16,-1 14 192 0,-2 4 32 0,3 0 16 15,3 0 160-15,4-4 48 0,3-5 0 0,3-12 0 16,2-11-704-16,2-14-128 0,3-11-16 0,0-11-16 16,0-5 96-16,1-5 32 0,2-1 0 0,-2-4 0 15,3 0-80-15,-3-3-16 0,3-2 0 0,0-2 0 16,1-2-272-16,0-2-64 0,0-1-16 0,1-1 0 16,1-2-256-16,1-3-48 0,2-2-16 0,1 2 0 15,2-2-256-15,0 0-48 0,6 0-16 0,0 0 0 0,4 4 32 16,2 0 16-16,2 3 0 0,1 2 0 0,0 3 32 15,-2 1 0-15,0 3 0 0,-5-1 0 16,-3 2-48-16,0 1-16 0,0 1 0 0,-1-1 0 0,0 0-176 0,-2-1 128 16,-1 0-128-16,0-3 128 0,-1 1-128 0,-1-6 0 15,1 1 0-15,-1 0 0 16,1 1-144-16,-1-2-64 0,4-1-16 0,-1 2 0 31,2 2-1056-31,-2 0-192 0</inkml:trace>
  <inkml:trace contextRef="#ctx0" brushRef="#br0" timeOffset="44123.91">11194 15077 911 0,'-3'-22'0'15,"1"6"0"-15,-1 1 0 0,0 3 0 0,1 5 1600 0,0 0 224 0,-1-1 48 0,-3-9 16 0,-5-10 864 0,-6-8 160 0,-1-5 32 0,-5-1 16 0,0 4-96 0,-1 1-32 16,-1 0 0-16,-5 1 0 0,1 4-688 0,-5 1-144 16,-4 3-16-16,-3 3-16 0,-2 7-752 0,4 6-160 15,1 4-32-15,-2 8 0 0,-5 8-576 0,-9 9-128 0,-8 13-32 16,-7 12 0-16,-3 8-288 0,-2 7 0 0,1 8 0 16,-1 5 0-16,5 3 0 0,4 6-224 0,3 0 64 15,4 6 16-15,6 6 144 0,8 4 0 0,10 5-144 0,9-8 144 16,8-13 0-16,8 15-176 0,11 12 176 0,7 5-128 15,11-2 128-15,7-14 0 0,7-14-144 0,3-14 144 16,5-12 0-16,-42-56 0 0,96 89-144 0,-96-89 144 16,103 50 0-16,-103-50 0 0,126 13 0 0,-54-23 0 15,3-7 256-15,3-10 16 0,-1-6 0 0,0-3 0 16,-3-7 96-16,11-12 16 0,11-13 0 0,-2-6 0 0,-8-3-80 16,-6-2-16-16,-5 0 0 0,-10 1 0 15,-11 12-32-15,-3-10 0 0,-2-9 0 0,-8-4 0 0,-8 1 256 0,-11 2 64 16,-4 4 0-16,-9-3 0 0,-8-2 64 15,-11-2 0-15,-8 0 16 0,-10 4 0 0,-9 7-80 0,-7 8-32 16,-7 3 0-16,-2 8 0 0,-5 7-192 0,-4 6-32 16,0 10-16-16,-1 6 0 15,6 7-176-15,-3 8-128 0,1 6 144 0,-3 12-144 16,2 9-752-16,-15 20-240 0,-16 22-48 0,-28 32-20720 0</inkml:trace>
  <inkml:trace contextRef="#ctx0" brushRef="#br0" timeOffset="53347.24">11908 11016 20271 0,'4'-5'1792'0,"-1"-3"-1424"0,1 1-368 0,0 0 0 0,-1 3 0 0,-2 1-320 0,2 0 64 0,3-3 16 0,-1-1 240 0,1 0 0 0,-3 2 0 0,-4 2 0 0,-8 3 448 0,-5 3 96 15,-9 4 16-15,-9 4 0 0,-11 6-144 0,-7 7-32 16,-7 7 0-16,-6 4 0 0,5-4 368 0,-13 9 64 16,-14 6 16-16,-12 10 0 15,-12 3-128-15,-10 5-32 0,-5 0 0 0,4-1 0 0,13-10-432 0,2 1-96 16,-1 3-16-16,-8 2 0 0,-2 2 0 0,1-2-128 0,11-4 192 0,5-1-64 16,6-2 240-16,7-5 32 0,8-5 16 0,12-5 0 15,9-3 304-15,6-3 64 0,7 0 16 0,9-4 0 16,8-5-224-16,5-1-32 0,3-2-16 0,5-2 0 15,4-5-192-15,5 0-32 0,2-5-16 0,4-2 0 16,1-2-288-16,2-1 0 16,4-1 0-16,2-1 0 0,1-1-976 15,2-1-256-15,3-2-48 0,-1 0-13632 0</inkml:trace>
  <inkml:trace contextRef="#ctx0" brushRef="#br0" timeOffset="53702.93">9916 11660 1839 0,'-12'-16'160'0,"5"8"-160"15,0 1 0-15,2 1 0 16,0 3 4096-16,1 2 768 0,-1-1 176 0,-7 1 16 16,-8 1-3648-16,-6 3-720 0,-10 4-160 0,-2 10-16 15,-1 7 0-15,-8 7 16 0,-9 13 0 0,-11 12 0 0,-9 14 96 0,-3 4 16 16,1 4 0-16,7-6 0 15,11-5 544-15,12-11 112 0,9-5 32 0,7-4 0 0,11-4-32 0,5-6 0 0,9-7 0 0,7-30 0 16,0 0-400-16,0 0-64 0,13 66-32 0,-3-57 0 16,3-4-240-16,2-3-48 0,6-2-16 0,6-6 0 15,7 0-48-15,6-3-16 0,6-3 0 0,6-2 0 16,4 3-112-16,0-2 0 16,3 0-16-16,4 1 0 15,3 0-176-15,5-2-128 0,2 1 144 0,-1 4-144 16,-4 0 0-16,-5 2 0 0,0 1 0 0,-8 2 0 15,-4 1-192-15,-3 5-64 0,-3 1-32 0,-7 1 0 16,-38-4-976-16,56 21-192 0,-56-21-32 0,0 0-15696 16</inkml:trace>
  <inkml:trace contextRef="#ctx1" brushRef="#br0" timeOffset="62270">12868 18742 0,'0'0'0,"100"-6"0,35-1 16,89 16-16,5 2 31,18 15-16,-11 6-15,-44-5 16,-192-27-16,0 0 16,845 82 15</inkml:trace>
  <inkml:trace contextRef="#ctx1" brushRef="#br0" timeOffset="63969.45">8695 17129 0,'0'0'0,"0"0"0,0 0 16,0 0 15,0 0-31,26-82 16,-15 68-1,2 1 1,1-1-16,11-12 31,8-5-15,19-18 0,-79 54-1,-18 17 1,45-22-1</inkml:trace>
  <inkml:trace contextRef="#ctx0" brushRef="#br0" timeOffset="67152.78">7528 11136 16575 0,'-17'17'1472'0,"3"4"-1168"16,4-1-304-16,-9 28-4864 15,7-30-1024-15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5:07.2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05T19:25:25.895"/>
    </inkml:context>
  </inkml:definitions>
  <inkml:trace contextRef="#ctx0" brushRef="#br0">24210 8906 17503 0,'0'0'1552'0,"0"0"-1232"0,0 2-320 0,2-2 0 0,-2 0 720 15,1 1 96-15,-1 1 16 0,2-1 0 0,0 2 1936 0,1 1 400 16,0 0 80-16,0 2 16 16,0-2-1216-16,-2 2-224 0,2 1-48 0,0-1-16 0,-2 1-800 0,2 0-144 0,-2 1-48 0,-1 1 0 15,0 1-384-15,-1 1-64 0,0 2-32 0,-2 1 0 16,0 1-32-16,-1 2 0 0,-1 2 0 0,0 0 0 16,1 3-64-16,-2 0 0 15,3 1-16-15,0-1 0 0,2 0-176 0,-1-1 192 0,2-21-192 0,2 41 192 16,-2-41-192-16,3 35 0 0,-3-35 0 0,0 0 0 31,5 57 0-31,-3-39 0 0,-1 3 128 0,1-3-128 0,-2 1 0 0,0 1 0 0,0 2 0 16,0 1 128-16,-2-2-128 0,1-1 0 0,-1 1 0 0,-1 0 128 15,2 0-128-15,-2-2 0 0,2-1 0 16,-2-1 0-16,-1 0 0 0,1-1 0 0,0-2 0 0,-1 0 0 0,1-1 0 16,-1-1 0-16,0 0 0 0,-1-1 0 0,1 0 128 0,0-1-128 31,-2 1 0-31,2-1 128 0,0 0-128 0,-1 0 0 0,1-2 0 0,0 1 0 0,1-1 0 15,0 0 0 1,-1 1 0-16,1-2 0 0,2 1 0 0,-2-1 0 0,2 2 0 0,-2 0 0 0,1-2 0 0,1 1 0 16,0 0 0-16,1-1 0 15,-2 0 0-15,2 1 0 0,-1 1 0 0,1-1 0 16,-2 1 0-16,1 0 0 0,1 0 0 0,-1-1 0 16,1 4 0-16,-2-5 0 0,2 1 0 0,0 1 0 15,2-1 0-15,-1-1 0 0,0 0 0 0,1-1 0 16,-1-2 0-16,2 0 0 0,0-1 0 0,1 0 0 15,0-1 0-15,1-2 0 0,0 0 0 0,2 0 0 16,-1 0 0-16,0-2 0 0,2 1 144 0,0-1-144 16,1 1 128-16,-2-1-128 0,2 1 128 0,-1 0-128 15,0-1 128-15,2-1-128 0,-1 1 128 0,1-1-128 16,-2 0 128-16,-1 0-128 0,3 0 128 0,-1-1-128 16,-1 1 160-16,1 0-32 0,-1 1-128 0,1 2 192 15,-1-2-64-15,-1 2 0 0,3 0-128 0,-10 0 192 16,0 0-192-16,0 0 176 0,0 0-176 0,0 0 160 0,72 14-160 0,-72-14 0 15,0 0 0-15,0 0 128 0,65 12-128 0,-65-12 0 16,0 0 0-16,61 1 0 0,-61-1 0 0,0 0 0 16,63-1 0-16,-63 1 128 0,0 0 0 0,57-3-128 15,-57 3 192-15,0 0-64 0,0 0 0 0,58-2 0 16,-58 2 0-16,0 0 0 0,0 0-128 0,0 0 192 16,56 5-192-16,-56-5 192 0,0 0-192 0,0 0 0 0,0 0 144 0,0 0-144 15,55 1 0-15,-55-1 144 0,0 0-144 0,0 0 0 16,0 0 128-16,0 0-128 0,0 0 0 0,55 1 0 15,-48 1 128-15,1-1-128 0,-3 1 0 16,1-1 0-16,-1 0 128 0,0 1-128 0,0-1 0 0,0-1 0 16,-1 2 0-16,0-1 0 0,0 1 0 0,1-1 0 15,-3 0 128-15,3 1-128 0,-3 1 0 0,1-2 0 16,0 0 0-16,1 2 0 0,-1-1 0 0,0-1 0 16,1 1 0-16,-1-1 0 0,1 0 0 0,-1 1 0 15,-1-2 0-15,0 0 0 0,1 1 0 0,-1-1 0 16,0 0 0-16,0 0 0 0,-1 0 0 0,1-1 0 15,-2 1 144-15,1-3-144 0,0 2 0 0,-1-1 144 16,2 1-144-16,-1-2 192 0,1 0-192 0,-2 0 192 0,1 0-48 0,1 1 0 16,-1-3 0-16,-1 1 0 0,1 0-144 0,-1 0 192 15,2-1-192-15,-1 0 192 0,1 0-192 0,-2 1 128 16,1-1-128-16,0-1 128 0,1 0-128 16,-2 1 128-16,1-2-128 0,1 2 128 15,-1-2-128-15,-1 0 160 0,1-1-160 0,-1-2 160 16,2 0-16-16,-1-1 0 0,1-1 0 0,-2 0 0 0,1-1 64 0,-1 0 16 0,2 0 0 15,-2-1 0-15,0-1 16 0,1-2 0 16,-1 1 0-16,0-1 0 0,0-1 16 0,0 0 0 0,0-1 0 0,0 1 0 16,0-2 0-16,0 0 0 15,0 1 0-15,1-3 0 0,1 0-32 0,1 1 0 0,-2-2 0 16,2-1 0-16,-2 0-96 0,2-1-128 16,1-4 176-16,1 1-176 0,-1 0 192 0,0-2-192 15,2 3 192-15,-2 2-192 0,-1 5 608 0,0 0 16 16,-2 5 0-16,0-2 0 0,1 3-496 0,-1-1-96 0,-1 3-32 0,2-2 0 0,-1 1 0 0,0 2 0 15,1-1 0-15,-2 2 0 0,1 1 0 16,1-1 0-16,-2 0 0 16,1-2 0-16,-1 1 0 0,2-2 0 15,0 1 0-15,1-2 0 0,-1-1 0 0,0 0 0 16,3-1 0-16,-3-2 0 0,1 1 0 0,0 0 0 0,0 2 0 0,0-1 0 16,-2-1 0-16,2 3 0 0,-2 0 0 0,-1 0 0 15,2 1 0-15,-1 0 0 0,-2-1 0 0,1 1 0 0,0 2 0 0,0 1 0 0,1-1 0 16,-1 2 0-16,3 1 0 15,-2 0 0-15,4 0 0 0,-2 3 0 0,-1-1 0 16,0 1 0-16,1-1 0 0,-2 2 0 0,0 1 0 0,-1 0 0 0,2-1 0 0,-2 1 0 16,0 1 0-16,-2 1 0 0,1 0 0 0,0 1 0 31,-4-2 0-31,1 1 0 0,1 1 0 0,-1-2 0 0,-2 1 0 0,-1 1 0 0,-1-1 0 0,-3 1 0 31,-2 0 0-31,-3 1 0 0,-1 0 0 0,-1 1 0 16,0-1 0-16,-4 2 0 0,1 0 0 0,-1 0 0 15,0 1 0-15,3-1 0 0,3 0 0 0,-4-1 0 0,-1 1 0 0,-4 0 0 16,-1 0 0-16,-2-2 0 0,1 1 0 0,0-2 0 16,2 1 0-16,-2 1 0 0,0-1 0 0,-1 0 0 15,0 4 0-15,0-3 0 0,-1 1 0 0,0 2 0 16,2 0 0-16,0 1 0 0,3-1 0 0,1-2 0 16,2 3 0-16,1 0 0 0,2-1 0 0,2 1 0 15,2 0 0-15,2-1 0 0,-1-1 0 0,3 1 0 16,2-1 0-16,-2-1 0 0,0 1 0 0,0-1 0 15,1 0 0-15,1-1 0 0,1 0 0 0,1-2 0 0,1 1 0 0,0-1 0 16,1-1 0-16,0-1 0 0,1 1 0 0,0-2 0 31,2 0-496-31,-1 1-80 0,2-3-32 0,2 0 0 16,1 0-1296-16,2 0-256 0,4-2-48 0,3 1-20816 0</inkml:trace>
  <inkml:trace contextRef="#ctx0" brushRef="#br0" timeOffset="1136.86">25144 8470 4607 0,'0'0'400'0,"0"0"-400"0,0 0 0 0,0-2 0 0,0 2 2672 0,0-1 448 0,0 1 80 15,0-1 32-15,1-2 192 0,2-1 32 0,0-2 16 0,-1-1 0 16,2-2-624-16,-1-1-128 0,1 1-32 0,0-4 0 0,2 0-1344 0,-2-2-288 16,2-1-48-16,1-2-16 15,-2-1-416-15,4 0-64 0,-1-3-32 0,1 0 0 16,-1-1-16-16,4-1 0 0,-1 0 0 0,3 0 0 0,0-1-128 0,2-4-16 0,2 0-16 0,2-4 0 31,4-2-112-31,0-2 0 0,0-1-16 0,-2 1 0 0,1 2-176 0,2-6 128 0,5-4-128 16,1-3 128-1,2 0-128-15,-19 25 0 0,-2 3 0 0,1 1 128 16,1-3-128-16,5-3 0 0,3-6 144 0,14-16-144 0,10-18 0 16,5-12 0-16,-3-10 0 0,3 0 128 0,4 2-128 0,-4 3 0 15,-6 3 0-15,-1 3 0 0,-3 2 0 0,-2 2 0 16,4-4 0-16,-1 0 0 0,2-1 0 0,1-2 0 16,0 2 0-16,-2-1-128 0,-2 2 128 0,-2-2 0 15,-2-1 0-15,1 1 0 0,-3 0 0 0,2 5 0 16,0-1 0-16,-3 8 0 0,-4 7 0 0,-11 18 144 15,-3 5-144-15,1 2 160 0,1-5 64 0,8-12 16 0,9-15 0 0,10-16 0 16,7-9 16-16,1-2 0 0,-3 3 0 0,-4 6 0 16,-7 7-16-16,-2 3 0 0,-2 6 0 0,-2 3 0 15,-4 6-48-15,-3 7-16 0,-4 4 0 0,4-5 0 16,4-6-176-16,-9 14 192 16,-9 15-192-16,3-1 192 0,7-8-192 0,6-14 0 0,5-6 144 0,-1-3-144 15,0 2 128-15,-4 3-128 0,-1 1 160 0,-3 1-160 16,0 6 160-16,-5 1-160 0,1 3 160 0,-1 4-160 15,-4 3 176-15,1 2-176 0,-2 4 192 0,-2 1-192 16,0 2 192-16,-1 3-192 0,-2 0 192 0,0 2-192 16,0 3 176-16,-3-2-176 0,1 1 160 0,0-2-160 0,1 4 144 15,-1-1-144-15,2 2 128 0,-4 0-128 0,2 0 0 16,-1 2 0-16,-2 5 128 0,-1 0-128 0,3 0 0 16,-2-1 0-16,0 0 0 0,0 0 0 0,1 2 0 0,-1 0 0 15,-1-1 128-15,0 3-128 0,-1-1 0 0,1 0 0 16,0 0 0-16,-1 1 128 15,0 1-128-15,0-2 0 0,-1 3 0 0,1-1 128 0,-1 0-128 0,-1 1 0 16,1-1 0-16,-1 1 0 0,2 0 0 0,-1 1 0 16,-1-1 0-16,2 0 0 0,-2 1 0 0,1-1 0 15,0 0 0-15,1-1 0 16,1-1 0-16,0-2 0 0,4 3 0 0,-2-2 0 0,-1 0 0 0,-1 1 0 16,0 1 0-16,-1 1 0 0,-1 1 0 0,0-1 0 0,1 1 0 0,-2 2 0 15,0 0 0-15,0 0 0 16,1-1 0-16,-1 1 0 0,-1 1 0 0,1 1-176 0,-2 0 176 0,2 1-128 15,-1-1-160-15,-2 1-32 0,2-1 0 0,-1 1 0 16,-1 0-272-16,1-1-64 0,-1 2-16 16,0-1 0-1,0 1-288-15,-1 0-48 0,1 0-16 0,0 0 0 0,2 0-112 0,-2 0-16 0,2 0-16 0,-1 0-18224 16</inkml:trace>
  <inkml:trace contextRef="#ctx0" brushRef="#br0" timeOffset="1898.7">27657 2699 10127 0,'2'0'896'0,"-1"0"-704"0,0 0-192 0,1 0 0 0,1 0 416 0,-1-2 48 0,3 1 16 15,3 0 0-15,3-2 2208 0,2 0 432 0,1-3 80 0,2 1 32 16,-1 0-640-16,1-2-128 0,-1 0-32 0,2-1 0 15,2-2-720-15,-2-1-160 0,0 1-16 0,-2-2-16 16,1 1-496-16,-4 1-112 0,0 0-16 0,-1-1 0 16,2 1-448-16,-2-1-80 0,0 1-32 0,1-1 0 15,0-1-80-15,0 1 0 0,-1 0-16 0,0 1 0 16,-1-2-80-16,1 3-16 0,-2-3 0 0,1 4 0 16,-2-1-144-16,1 1 128 0,-2 1-128 0,0 1 128 15,-1 2-128-15,-1 1 0 0,2 2 0 0,-4-1 0 16,1 2 0-16,-1 2 0 0,0 2 0 0,-2-1 0 15,-1 1 0-15,0 0 0 0,0 5 0 0,0-1 0 0,-2 3 0 0,0 2 0 16,1 1 0-16,-1 0 0 16,2-2 0-16,0 2 0 0,0-1 0 0,0 2 0 0,0 4 0 15,0-19 0-15,0 0 0 0,7 59 0 0,-7-59 0 0,0 0 0 16,9 52 0-16,-9-52 0 0,0 0 0 0,11 51 0 16,-11-51 0-16,0 0 0 0,16 51 0 0,-16-51 0 15,0 0 128-15,0 0-128 0,21 58 208 0,-21-58-32 0,0 0-16 16,0 0 0-16,0 0 0 0,20 58 0 0,-20-58 0 0,0 0 0 15,0 0-32-15,0 0 0 16,0 0 0-16,0 0 0 0,0 0 32 0,21 51 0 0,-18-49 0 0,-2 0 0 16,1-1-16-16,0-1 0 15,0 0 0-15,-2-1 0 0,1-1-144 0,1 1 192 0,-2-2-192 0,0 0 192 16,-2 0-192-16,1-1 0 0,-1 0 144 0,0 0-144 16,-1 0-128-16,-2-1-112 0,0 0-16 0,-1-1-20448 15</inkml:trace>
  <inkml:trace contextRef="#ctx0" brushRef="#br0" timeOffset="11058.16">28702 1700 17503 0,'-1'-1'1552'0,"1"-1"-1232"0,0 1-320 0,0 1 0 0,0 0 912 0,0 0 128 0,0-2 32 0,0 2 0 16,-1-1 2320-16,1 2 448 0,1 2 112 0,0 4 16 0,2 0-2016 0,-3-7-400 15,0 0-80-15,5 50 0 16,-5-50-832-16,1 49-144 0,-1-49-48 0,-3 54 0 0,0-26-32 0,0 3-16 16,3-31 0-16,-2 67 0 0,2-67-16 15,-2 66-16-15,2-66 0 0,2 65 0 0,-2-65 16 0,1 59 0 16,-1-59 0-16,4 54 0 0,-4-54-64 0,3 51 0 0,-3-51 0 15,2 48 0-15,-2-48-96 0,1 45-32 0,-1-45 0 0,0 42 0 16,0-42-48-16,-1 39-16 0,1-39 0 0,0 0 0 16,-3 50-128-16,1-35 0 15,-1-4 144-15,2 2-144 0,0-3 0 0,-1-2 128 0,1-1-128 0,-1-1 0 16,2-2 0-16,-1 0 0 0,1-2 0 0,-1-1 128 16,2-1-128-16,-1-1 0 0,0-1 0 0,0-1 0 15,1-2-256-15,-2-2-64 0,1 0 0 0,0-2-16 31,0 1-960-31,-1-1-192 0</inkml:trace>
  <inkml:trace contextRef="#ctx0" brushRef="#br0" timeOffset="11392.97">28924 2255 16575 0,'0'-4'736'0,"0"3"160"0,2-1-720 0,-1 1-176 0,-1 1 0 0,0 0 0 0,0 0 2208 0,2 1 416 0,-1 1 64 0,0 2 32 15,1 1 800-15,-1 4 144 16,2 1 48-16,-2 2 0 0,-1-12-2496 0,0 0-512 16,2 49-80-16,-4-31-32 15,2-18-208-15,-1 39-32 0,1-39-16 0,-1 41 0 16,1-19-96-16,0-3-32 0,-2-2 0 0,2 0 0 15,0 2-32-15,0-4-16 0,2 1 0 0,-2-4 0 16,1 1-32-16,-1-3 0 0,1-1 0 0,-1-2 0 0,2-2-128 16,-2 1 0-16,1-3 0 0,-1 0 128 0,0-2-128 0,0-1 0 15,2 0 0-15,-2-1-176 16,1-1-416-16,0-1-96 0,2 0-16 0,-1-1-18480 16</inkml:trace>
  <inkml:trace contextRef="#ctx0" brushRef="#br0" timeOffset="11929.2">29131 2343 23951 0,'2'0'1056'0,"0"0"224"0,2 0-1024 0,-3 0-256 0,1 0 0 0,-1 0 0 15,1 1 2992-15,0 1 528 0,3-1 128 0,0 3 0 16,-5-4-1856-16,0 0-384 0,0 0-80 0,0 0-16 15,0 0-800-15,31 57-176 0,-31-57-16 0,0 0-16 16,0 0-80-16,7 62-16 0,-7-45 0 0,0-2 0 16,2 1-80-16,-2-2 0 0,0-1-128 0,0-2 192 0,0-1-192 0,0 0 0 15,0-3 128-15,0 0-128 0,0-3 128 0,0 0-128 16,0-1 176-16,-2-3-176 16,2 2 320-16,0-4-64 0,0 1 0 0,0-3 0 15,2-1 48-15,-2 0 0 0,1-2 0 0,1 0 0 0,-1-3-48 0,2 0-16 16,0 0 0-16,0-3 0 0,-1-1-48 0,1 0-16 15,0-2 0-15,1-2 0 0,1-3-48 0,-1-3 0 16,0 0 0-16,2-2 0 0,1 1-128 0,0-3 160 16,1 1-160-16,-1-1 160 0,0 2-160 0,2 4 0 15,-1 0 0-15,1 3 0 0,-2 5 0 0,1 1 0 16,1 1 0-16,-1 5 0 0,1 0 0 0,1 3 0 16,-2 1 0-16,1 3 0 0,-2 3 0 0,-2 1 0 0,1 1 0 0,-6-5 0 15,0 0-144-15,0 0 144 0,0 0 0 0,24 66 0 16,-24-66 0-16,0 0-128 0,11 71 128 0,-11-71 0 15,5 51 0-15,-5-51 0 16,1 49 0-16,-1-49 0 0,0 0 0 0,4 61 0 16,-4-61 0-16,0 0 144 0,4 46-144 0,-4-46 128 0,0 0-128 15,0 0 128-15,0 0-128 0,8 50 0 0,-7-45 144 0,0 1-144 16,-1-3 0-16,2 0 0 0,-2-2 0 0,0 1 0 16,0-2 0-16,0 0-208 0,1-2 48 0,2-1 16 0,-2 0 144 0,-1-1 128 15,2-1-128-15,-1-1 176 31,-1 2-2080-31,0-2-400 0</inkml:trace>
  <inkml:trace contextRef="#ctx0" brushRef="#br0" timeOffset="12395.67">29536 2485 5519 0,'0'5'496'0,"0"-4"-496"0,1 2 0 0,1-2 0 0,-1 1 2176 0,1-1 320 0,-1 1 80 0,2-1 16 16,1 2 2368-16,3 0 480 15,3 1 80-15,0-1 32 16,1 0-2944-16,1-2-592 0,-1-1-112 0,2 0-32 0,-2-4-1056 0,0 2-224 16,2-1-32-16,-2-1-16 15,-2 0-112-15,-1 0-32 0,2-2 0 0,0-1 0 0,0-3-32 0,1 2-16 0,-1-2 0 0,-2 0 0 16,1-3-48-16,-1 0-16 0,-2 1 0 0,0-4 0 0,-2 1-32 0,-1-4-16 31,-2 1 0-31,-1 0 0 0,-1-2-64 0,-2 1-16 16,-3 0 0-16,-1 2 0 0,0 1-160 0,-3 1 0 15,-1 2 0-15,-2 2 0 0,1 1 0 0,-1 3 0 16,0 2 0-16,0 3 0 0,1 2 0 0,-1 2 0 16,2 3 0-16,-2 2 0 0,0 3 0 0,2 2-176 15,1 4 176-15,2 1-128 0,-1 1 128 0,2 3 0 16,1 2 0-16,2 0-128 0,4-23 128 0,-1 45 0 16,1-45 0-16,0 0 0 0,17 62 0 0,-17-62 0 0,0 0 0 0,0 0 0 15,25 61 0-15,-25-61 0 0,0 0 0 0,0 0 0 16,0 0 0-16,40 55 0 0,-40-55 0 0,0 0 0 15,0 0 0-15,0 0 0 0,0 0 0 0,63 37 128 16,-50-35-128-16,1 0 0 0,0-2 128 0,0 0-128 16,-1-3 0-16,0 0 0 0,-3 0 0 0,0 0 0 15,1-1-240-15,-1-1-64 0,-2-1-16 0,1 2 0 16,-4-1-640-16,1 3-128 16,-2-1-16-16,-2-1-18848 0</inkml:trace>
  <inkml:trace contextRef="#ctx0" brushRef="#br0" timeOffset="13012.96">30032 2454 5519 0,'5'-5'496'0,"-2"0"-496"0,1 1 0 0,-1 1 0 0,0 1 2336 0,-1-1 368 15,0-1 80-15,4-4 16 0,3-1 2160 0,0-6 432 0,4 0 96 0,0-3 16 16,-2 1-3008-16,0 0-608 15,1 1-112-15,-4 2-32 0,-1 0-896 0,-1 0-176 0,-3 0-32 0,0 1-16 16,-3 3-160-16,0 0-16 0,-5-3-16 0,1 2 0 16,0 0-112-16,-3 1-32 0,0 0 0 0,0 2 0 15,-3 0-48-15,-2 1-16 0,0 0 0 0,-2 0 0 16,2 2-16-16,0 0 0 0,-1 3 0 0,-1-1 0 16,0 1-80-16,0 2-128 0,-2 3 176 15,2 3-176-15,3 1 0 0,-2 3 0 16,2 2 0-16,1 5 0 0,1 2 0 0,1 2 0 15,2 0 0-15,2 3 0 0,4-24 0 0,-3 48 0 0,3-48 0 0,0 0 0 0,8 67 0 16,-8-67-144-16,0 0 144 0,0 0-128 16,30 67 128-16,-30-67-192 0,0 0 192 0,0 0-192 0,0 0 192 0,50 56-192 15,-50-56 192-15,0 0-192 0,0 0 192 0,0 0 0 16,0 0-144-16,60 21 144 16,-50-23 0-16,2-1 0 0,-3 1 0 0,1-4 0 0,2 0 0 0,-3-1 0 15,0-1 128-15,-2-1-128 16,0-1 224-16,0 1-32 0,-1-3-16 0,-1 1 0 0,0-2 160 0,-1-1 48 15,-1 0 0-15,-2 0 0 0,1 1 64 0,-2 2 0 16,-2 2 16-16,2 2 0 0,0 2-80 0,-1 2 0 16,-1 1-16-16,1 1 0 0,-1 4-80 0,1 1-16 15,0 2 0-15,1 2 0 0,-2 1-80 0,2 2-32 16,2 2 0-16,-2-1 0 0,0-12-160 16,0 0 0-16,0 0 0 0,10 55 128 0,-6-43-128 0,0-1 0 0,-4-11 0 0,0 0 128 15,0 0-128-15,0 0 128 0,0 0-128 0,0 0 128 16,41 61-128-16,-33-56 0 15,0 0 0-15,-1-1 0 0,0 0 0 0,-2-1 0 0,-2-2 0 0,1 1 0 16,-1-2-656-16,0 1-112 0,0-1-32 0,0 0 0 31,1-1-720-31,-1-1-144 0,0 1-16 0,1-2-19536 0</inkml:trace>
  <inkml:trace contextRef="#ctx0" brushRef="#br0" timeOffset="13399.7">30328 2079 14735 0,'2'-5'1312'0,"-2"4"-1056"0,1 0-256 15,1 1 0-15,-2 0 2064 0,0 1 368 0,0 0 64 0,1 4 0 0,0 0 1568 0,2 5 304 0,-3-10 64 0,0 0 16 16,16 59-2896-16,-16-59-576 0,10 56-112 0,-10-56-32 16,8 59-352-16,-8-59-80 15,9 56-16-15,-9-56 0 16,0 0-112-16,14 71-16 0,-14-71-16 0,0 0 0 15,8 55-32-15,-8-55 0 0,0 0 0 0,0 0 0 0,0 0-16 0,6 54 0 16,-6-49 0-16,0 0 0 16,0-2-64-16,0-2-128 0,0-1 176 0,0-1-176 15,0-1 176-15,-1-2-176 0,1-2 160 0,-2-1-160 16,2 0 240-16,-1-3-48 0,1 0-16 0,0-2 0 16,0-3 16-16,0-1 16 0,1-1 0 0,1-2 0 0,-1 1 48 15,3-2 0-15,0 2 0 0,2-1 0 0,1 2 0 0,0 3 0 16,2 0 0-16,-2 1 0 0,3 4 16 0,-2 0 16 15,1 2 0-15,0 3 0 0,1 0 48 0,-1 2 16 16,1 1 0-16,-2-1 0 0,1 4-32 0,-1-2-16 16,1 0 0-16,-1 0 0 0,-1 0-112 0,0 0-32 15,2-2 0-15,-1 1 0 0,-1 1-160 0,0-3 0 16,0 2 0-16,2-2 0 0,-2-1-224 0,0-2-128 0,0 0-32 16,2 1 0-1,0-1-1296-15,1 0-272 0</inkml:trace>
  <inkml:trace contextRef="#ctx0" brushRef="#br0" timeOffset="16821.48">28650 3374 13823 0,'3'-1'1216'0,"0"-1"-960"0,-2 1-256 0,1-1 0 0,-1 2 1584 0,1-1 272 15,0 0 48-15,3-1 16 0,0-1 832 0,1 2 192 16,0 2 16-16,-2 2 16 0,-1 3-1120 0,-2 2-208 15,-1 2-48-15,-1 3-16 0,-2 2-496 0,0 4-80 0,-3-1-32 0,1 3 0 16,0 1-480-16,0-1-112 16,2 1 0-16,0 1-16 0,2 1-144 0,1-1-32 0,0-23 0 0,5 48 0 15,-5-48-192-15,0 0 0 16,16 66 128-16,-16-66-128 0,0 0 0 0,0 0 0 0,18 59 128 0,-15-47-128 16,-3-12 160-16,0 0-16 0,0 0 0 0,0 0 0 15,0 0 16-15,13 48 0 0,-12-44 0 0,-1-1 0 16,2 0 16-16,-1-2 0 0,-1-1 0 0,1 0 0 15,1-1 0-15,-1-2 0 0,1-1 0 0,-1-2 0 16,-1 0 48-16,1-2 16 0,-1-2 0 0,2-1 0 16,-2-1-16-16,0-2 0 0,0 0 0 0,-2-2 0 15,2 0-32-15,0 0-16 0,0 3 0 0,0-1 0 16,0 0-176-16,2 1 128 0,1 1-128 0,-2 0 128 16,3 4-128-16,-1-1 0 0,3 2 0 0,-2 0 128 0,3 3-128 0,0 0 0 15,2-1 0-15,1 1 128 0,-2 0-128 0,1 0 0 16,-1 1 144-16,2 0-144 0,-2-3 144 0,2 4-144 15,-3-3 192-15,3 1-192 0,-1 1 208 16,-1-1-64-16,1-2-16 0,-1 2 0 0,-1 0 32 0,2-2 0 16,1 1 0-16,-1 0 0 0,0 0-16 0,1-1 0 15,0 2 0-15,-2-2 0 0,2 2-144 0,0 0 160 16,0 1-160-16,-3-1 160 0,0 1-160 0,-1 1 0 16,-2 1 0-16,0 0 0 0,-1-1 0 0,0 2 0 15,-3 0 0-15,1-1 0 0,-1 1 0 0,0 1-176 16,0-1 16-16,-1 0 0 15,-1 2-720-15,2-1-144 0,0 2-16 0,-1 0-13104 0,1 0-2624 16</inkml:trace>
  <inkml:trace contextRef="#ctx0" brushRef="#br0" timeOffset="17544.5">29564 3500 12895 0,'3'-13'1152'16,"-2"6"-928"-16,1-1-224 0,-1 0 0 0,-1 3 1056 0,0 1 160 0,0-3 48 16,-1-5 0-16,-1-5 2032 0,0-4 416 0,-3-4 64 0,0-2 32 0,-2 0-1312 0,0 0-272 0,-2 2-48 0,-1 1-16 15,-1 1-1136-15,0 3-240 0,-1 5-32 0,1 1-16 16,-2 4-288-16,1 3-48 0,-3 1-16 0,1 5 0 0,2 2-64 0,-1 2 0 31,2 4-16-31,1 1 0 0,1 4-112 0,1 0-32 0,-1 4 0 0,2 4 0 0,0 2-160 0,0 5 0 16,3 1 0-16,-2 4 128 15,3 0-128-15,2 3 0 16,0 3 0-16,2 2 0 0,0-2 0 0,2 0 0 16,1 3 0-16,1-1 0 0,-1-1 0 0,-4-39 0 15,6 70 0-15,-6-70 0 0,5 75 0 0,-2-36 0 16,0 1 0-16,-3-40 0 0,4 70 0 0,-4-70 0 16,6 60 0-16,-6-60 0 0,4 48 0 0,-4-48 0 0,0 0 0 0,6 52 0 15,-6-52 0-15,0 0 0 0,0 0 0 0,0 0 0 16,4 41 160-16,-4-38-160 0,-2 0 192 0,1-3-192 15,0 0 192-15,-1-2-192 0,-1-1 192 0,1-1-192 16,-1 0 224-16,-1-3-64 0,1 1-16 0,-2-4 0 16,3 2-16-16,-1-5-128 0,-1 0 192 0,1-1-64 15,-1-1-128-15,1-2 160 0,0-2-160 0,-1 0 160 16,-1 0-160-16,3-1 128 0,-3 1-128 0,1 0 128 16,1-1-128-16,0 2 0 0,2 3 0 0,0-1 0 15,1 2 0-15,0 3 0 0,0 1 128 0,1 1-128 16,0-1 0-16,2 3 0 0,2-1 0 0,-1 2 128 15,0 0 0-15,2 2 0 0,1 1 0 0,1 2 0 0,1 1 64 16,-1-1 0-16,2 1 0 0,0 0 0 0,0-2 32 16,0 2 16-16,0-1 0 0,-1-2 0 0,3 0 16 15,-2-1 16-15,-2 1 0 0,2-1 0 0,-2-2-80 0,1 2 0 16,-1-2-16-16,-1-1 0 0,-1 2-176 0,-2-1 0 16,1 3 0-16,-3-1 0 15,1 1-416-15,-1 0-160 0,-2 2-48 0,-2 1 0 16,1 0-832-16,-2 1-160 0</inkml:trace>
  <inkml:trace contextRef="#ctx1" brushRef="#br0">29751 11211 0,'0'0'0,"0"0"0,0 0 32,0 0-32</inkml:trace>
  <inkml:trace contextRef="#ctx0" brushRef="#br0" timeOffset="19003.87">28554 4643 24879 0,'3'0'2208'0,"-2"0"-1760"0,1 0-448 0,-2 0 0 0,1 0 2208 0,1 1 352 0,0 1 80 16,4 0 16-16,-6-2-480 0,0 0-112 0,0 0-16 0,0 0 0 15,58 44-1264-15,-58-44-256 0,0 0-48 0,44 47-16 16,-44-47-80-16,0 0 0 0,46 68-16 0,-46-68 0 16,32 53-128-16,-32-53-32 0,31 53 0 0,-31-53 0 15,0 0-64-15,41 65-16 0,-41-65 0 0,0 0 0 16,0 0 64-16,43 63 16 0,-43-63 0 0,0 0 0 15,0 0-16-15,0 0-16 0,0 0 0 0,44 54 0 16,-38-50-176-16,-2 0 0 0,0-1 144 0,-1-1-144 0,0-2 0 16,0-2-160-16,-2 1 16 0,1-2 0 15,-1-1-560-15,-1-2-96 0,1 0-32 0,-1-2 0 16,2-1-768-16,-2-1-144 0</inkml:trace>
  <inkml:trace contextRef="#ctx0" brushRef="#br0" timeOffset="19257.5">28943 4541 24879 0,'-7'-7'1088'0,"2"4"256"0,3 2-1088 0,-1 1-256 0,1 0 0 0,1 1 0 15,-1 1 2032-15,1 0 336 0,-2 4 80 0,0 2 16 16,-1 4-48-16,0 2-16 0,-2 3 0 0,1 1 0 16,-1 2-1392-16,-1 1-288 0,-2 3-48 0,1 0-16 15,-2 3-128-15,0 0-16 0,-3 3-16 0,-1-2 0 16,2 2-128-16,-1-4-32 0,0 0 0 0,0-1 0 15,1-2-80-15,0-2-32 0,0-1 0 0,2-3 0 16,0-3-96-16,1-1 0 0,2-1-128 0,2-3 192 16,-1-2-192-16,3-3-192 0,0 0 48 0,2-1 0 15,1-1-688 1,1-1-128-16,1-1-16 0,-1-1-19568 0</inkml:trace>
  <inkml:trace contextRef="#ctx0" brushRef="#br0" timeOffset="19622.49">29341 4674 13823 0,'1'-4'1216'0,"1"-1"-960"0,-1 3-256 0,-1-1 0 16,0 1 1264-16,2-2 208 0,-2-4 32 0,1-5 16 15,-1-4 2000-15,-1-1 416 0,-2 2 80 0,-3 0 16 16,-1 5-2160-16,-3 3-416 0,-1 1-96 0,-2 2-16 16,-2 4-480-16,-4 4-96 0,-2 1-32 0,-1 4 0 15,-4 4-288-15,1 3-64 0,-2 4-16 0,1 2 0 16,4 1-80-16,2 1-16 16,4 1 0-16,2 0 0 0,4 2-112 0,5-2-32 0,1 0 0 0,2 1 0 15,2-25-128-15,7 54 0 0,-7-54 0 0,0 0 0 0,17 66 0 16,-17-66 0-16,0 0 0 0,31 57 0 0,-31-57 0 0,0 0 0 15,0 0 0-15,58 56 0 0,-58-56 0 0,0 0 0 16,0 0 0-16,61 30 0 16,-61-30 0-16,0 0 0 0,0 0 0 0,59 10 0 15,-59-10-384-15,0 0 64 0,37-6 0 0,-27 2-12496 16,0 0-2496-16</inkml:trace>
  <inkml:trace contextRef="#ctx0" brushRef="#br0" timeOffset="19907.87">29170 4932 18431 0,'0'-2'1632'0,"3"-1"-1312"15,1 1-320-15,-1 1 0 0,0-1 560 0,0 0 32 0,4-4 16 0,3-3 0 16,5 1 2288-16,3-3 464 0,2-1 96 0,0 1 0 31,-2 3-1696-31,1 2-352 0,-19 6-64 0,32-4 0 16,-32 4-432-16,0 0-80 0,0 0 0 0,0 0-16 15,51 39-352-15,-51-39-64 0,0 0-16 0,13 51 0 0,-13-51-16 0,0 0-16 16,3 60 0-16,-3-60 0 0,-3 39-16 0,3-39 0 16,-2 40 0-16,2-40 0 0,0 0-48 0,0 45-16 15,0-45 0-15,0 0 0 0,0 0-96 0,0 0-32 16,0 0 0-16,10 49 0 0,-8-43-144 0,-1-3-256 16,2 0 64-16,-2-1 16 15,2-2-784-15,-1 0-176 0</inkml:trace>
  <inkml:trace contextRef="#ctx0" brushRef="#br0" timeOffset="20163.74">29621 4716 30399 0,'5'0'1344'0,"-2"0"288"0,-1 2-1312 0,-1-1-320 0,-1 0 0 0,0 1 0 15,0 1 2160-15,0 1 352 0,0 4 80 0,0-8 16 16,0 0-1408-16,1 47-288 0,-1-47-48 0,-1 45-16 16,1-45-576-16,-1 50-112 0,1-50-32 0,0 48 0 15,0-48-128-15,2 43 0 0,-2-43 0 0,0 0 0 0,7 54-160 0,-7-54-64 16,0 0-16-16,0 0 0 16,0 0-480-16,0 0-112 0,0 0 0 0,0 0-17200 15</inkml:trace>
  <inkml:trace contextRef="#ctx0" brushRef="#br0" timeOffset="20640.46">29578 4626 15663 0,'5'-7'1392'0,"-1"0"-1120"15,1 2-272-15,0 3 0 0,-2 0 1440 0,-1-1 224 16,8-5 64-16,7-6 0 0,6-3 2192 0,4-2 448 15,1 1 96-15,2 4 16 0,-4 1-2864 0,0 3-560 0,-4 5-112 0,-2 2-32 16,-20 3-560-16,0 0-112 0,51 11-32 0,-51-11 0 16,0 0-64-16,0 0-16 0,38 57 0 0,-38-57 0 15,0 0-128-15,6 63 192 0,-6-63-192 0,-7 45 192 0,-2-22-192 0,-2-3 0 16,-2-2 0-16,-1-1 128 16,-1-3-128-16,-2-1 0 0,0 0 0 0,1-3 0 0,2-2 0 0,1-1 0 15,2 0 0-15,1-3 0 16,2 1 0-16,1-3 0 0,2 0 0 0,1-2 0 0,3 0 0 0,-1 0 0 15,4-3 0-15,1 2 0 16,2-4-320-16,2 3 64 0,2-3 16 0,2 3 0 0,0-1-112 0,3 0-32 16,1 0 0-16,0 2 0 15,-15 1-64-15,0 0 0 0,0 0-16 0,61 12 0 0,-61-12 208 0,0 0 32 16,0 0 16-16,52 46 0 0,-52-46 336 0,0 0 64 16,0 0 0-16,33 60 16 0,-33-60 240 0,0 0 32 15,0 0 16-15,7 57 0 0,-10-43-144 0,-1-1-32 16,-2-2 0-16,0 0 0 0,-1-1 0 0,-3 0-16 15,0 0 0-15,1 1 0 0,-1-2 160 0,-2-1 48 0,1-1 0 0,-2 0 0 16,2-1 0-16,0-2 16 16,-2 0 0-16,0-1 0 0,1-1-176 0,-1-2-32 0,0 0-16 0,2-2 0 15,1 2-304-15,2-1-176 0,0-1 32 0,1 0 0 32,3 0-560-32,3 1-128 0,-1-2 0 0,2 0-12656 0,3 0-2512 0</inkml:trace>
  <inkml:trace contextRef="#ctx0" brushRef="#br0" timeOffset="21048.67">30112 4938 16575 0,'-4'1'1472'0,"1"1"-1168"0,2-1-304 0,-2 2 0 0,2-2 2736 0,-1 1 480 0,1 1 112 0,-2 1 0 0,-1 2 144 0,-2 2 32 0,2 3 0 0,0 2 0 15,1-2-2464-15,3-11-480 0,0 0-112 0,0 0 0 16,1 48-256-16,-1-48-32 0,0 0-16 0,0 0 0 16,0 0-144-16,0 0 0 15,30 53 0-15,-30-53 0 16,0 0 128-16,0 0-128 0,0 0 0 0,51 11 128 0,-40-14 16 0,2-1 0 16,-1-3 0-16,0 1 0 0,-1 1 64 0,0-2 16 15,-1-1 0-15,0 0 0 0,-3-1 80 0,0 1 16 0,-1-3 0 0,0-2 0 31,-4 2 48-31,0-3 16 0,-2-2 0 0,-2-1 0 0,-2 0 32 0,0 0 16 16,-3 0 0-16,-3 0 0 0,-1 2-144 0,-2 1-32 16,0 2 0-16,-1 2 0 0,0 3-32 0,0 2-16 15,0 2 0-15,1 1 0 0,2 2-208 0,-1 3 0 16,2 2 0-16,1 0 0 16,0 4-432-16,1-1-128 0,1 3-16 0,0-1-16 15,1 3-448-15,2 1-96 0,1 0-16 0,3-14-19248 0</inkml:trace>
  <inkml:trace contextRef="#ctx0" brushRef="#br0" timeOffset="21414.48">30398 4942 28335 0,'2'-5'624'0,"0"2"128"0,-1 0 16 0,-1 0 32 0,0 2-640 0,-1-1-160 0,1 1 0 0,-2-1 0 16,1 1 3104-16,-2-2 592 0,-1 2 112 0,0-1 32 15,-2 4-2368-15,0 1-448 0,1 1-112 0,-1 2-16 16,1 3-512-16,2 1-96 0,0 3-32 0,1 0 0 16,2-13-256-16,0 0 0 0,3 45 0 0,-3-45 0 15,0 0 0-15,0 0 0 0,23 59-144 0,-23-59 144 16,0 0-240-16,0 0 48 0,0 0 0 0,51 38 0 0,-51-38 192 0,0 0-176 16,0 0 176-16,56 0-160 0,-56 0 160 0,31-8 0 15,-15 1 0-15,-1 0 128 16,1 0 32-16,-2 0 16 0,-1-3 0 0,-1 1 0 0,-2 1 80 0,-3-1 32 15,0-1 0-15,-2-1 0 0,-1 1 96 0,-4-1 0 16,0 0 16-16,-3-2 0 0,-1 2 96 0,-2-2 16 16,-1 2 0-16,-3 1 0 0,-1 0-144 0,-2 1-32 15,-2 1 0-15,-1 2 0 0,-1 1-128 0,0 0-16 0,0 3-16 0,2 0 0 16,-1 1-368-16,4 1-80 0,-1 1-16 0,3 1 0 31,0 0-608-31,3 4-112 0,1 1-16 0,2 2-16 16,0-1-256-16,1 2-48 0</inkml:trace>
  <inkml:trace contextRef="#ctx0" brushRef="#br0" timeOffset="22387.05">30926 4792 27647 0,'-3'0'2448'0,"-1"2"-1952"0,1-2-496 0,2 0 0 0,-1 0 1376 0,-1 0 176 0,-1 1 48 16,-4 1 0-16,-2-1 320 0,-1 2 64 0,1 0 0 0,0 1 16 15,3-1-1392-15,1 1-288 0,2 0-48 0,1 1-16 16,2-1-128-16,2 0-128 16,2 0 144-16,1 2-144 0,2 0 0 0,-6-6 0 15,0 0 0-15,0 0 0 0,0 0-176 0,0 0-16 16,63 39-16-16,-63-39 0 0,0 0 48 0,0 0 16 16,0 0 0-16,60 48 0 0,-60-48 144 0,0 0 0 0,0 0 0 0,0 0 0 15,0 0 128-15,31 58 0 0,-33-49 0 0,-1-2 0 16,1 0 64-16,-5 0 0 0,-1 0 16 0,0 0 0 15,0-1-16-15,-4-1 0 0,1-1 0 0,-2 1 0 16,2-1 32-16,-2-1 0 0,2 2 0 0,0-2 0 0,1 1 32 0,0-2 16 16,0-1 0-16,3 1 0 0,0-2-272 0,3 0-256 15,1-2 64-15,0 2 0 16,2-1-480 0,1-2-96-16,1 0 0 0,0 0-17792 0</inkml:trace>
  <inkml:trace contextRef="#ctx0" brushRef="#br0" timeOffset="22700.94">31276 4417 30399 0,'-1'-10'1344'0,"-1"4"288"0,2 5-1312 0,0-2-320 0,0 1 0 0,-1 1 0 16,0 0 1760-16,-1 1 288 0,-1 1 48 0,-1 0 16 15,-3 7-560-15,1 0-96 0,-1 5-32 0,0 4 0 16,0 2-800-16,7-19-176 0,-11 51-16 0,11-51-16 16,-11 68-32-16,11-68-16 0,-9 75 0 0,9-75 0 0,-4 76-176 0,4-76-48 15,4 68 0-15,-4-68 0 16,7 55 144-16,-7-55 32 0,0 0 0 0,14 64 0 0,-14-64-64 0,0 0 0 16,0 0 0-16,23 58 0 0,-23-58-256 0,0 0 128 15,0 0-128-15,0 0 0 0,0 0 0 0,0 0-224 16,0 0 16-16,0 0 0 31,0 0-752-31,0 0-160 0,0 0-32 0,0 0-19008 0</inkml:trace>
  <inkml:trace contextRef="#ctx0" brushRef="#br0" timeOffset="22885.8">30978 4760 23039 0,'10'-11'2048'0,"-3"5"-1648"0,3 3-400 0,-1-1 0 0,-2 3 4160 0,0-2 736 0,3 0 160 0,9-3 16 31,14-4-3216-31,11-2-640 0,8-4-128 0,-1 1-16 0,-2 0-272 0,-5 3-48 0,-7 0-16 0,-8 4 0 31,-5 1-736-31,-7 1-384 0,-5 3 32 0,-5 2-13616 16,-6 2-2736-16</inkml:trace>
  <inkml:trace contextRef="#ctx1" brushRef="#br0" timeOffset="7266.96">29814 12649 0,'0'0'0,"0"0"0,57-26 16,-57 26 0,0 0-16,93-45 31</inkml:trace>
  <inkml:trace contextRef="#ctx0" brushRef="#br0" timeOffset="26439.21">28849 5649 24879 0,'0'-2'2208'15,"2"2"-1760"-15,-1 0-448 0,1 0 0 0,-2-1 288 0,1-1-32 0,0 1 0 0,2 0 0 0,0-2 2416 0,1 1 464 16,-1 1 112-16,0-1 16 0,-2 1-1600 0,1 1-320 15,-1 0-64-15,1 0-16 0,-2 1-560 0,0 1-128 16,0 1 0-16,1-2-16 0,0 2 16 0,-1 0 0 0,2 1 0 0,-2-1 0 16,1 1-144-16,1-1-32 15,-2 0 0-15,1-2 0 0,-1 1-160 0,2-1-48 16,0 0 0-16,0 1 0 0,-1-2-192 0,2 0 0 16,0 0 128-16,1 0-128 0,-1-2 0 0,1 2-128 0,-1-1 128 0,0 1-208 31,1 0-816-31,-3 0-144 0,2 1-48 0,-1 2-18912 0</inkml:trace>
  <inkml:trace contextRef="#ctx0" brushRef="#br0" timeOffset="26779.14">28913 6070 31327 0,'-3'0'1392'0,"2"0"272"0,-1 0-1328 0,1 0-336 0,-1 0 0 0,1 0 0 0,1 0 2256 0,-1-2 384 0,-1 2 80 0,-1-1 16 15,2-1-1248-15,0 1-240 0,1 0-48 0,-2-1-16 16,2 1-288-16,0-1-64 0,2 1-16 0,-2-1 0 31,0 1-192-31,0 0-48 0,1 1 0 0,-1-2 0 16,1 1-80-16,-1 1-32 0,2-2 0 0,-2 2 0 0,1-1-144 0,-1 1-48 0,2-1 0 0,-2 1 0 15,1 0-272-15,0 0 0 0,1 0 0 0,-1 0 0 16,-1 1 0-16,0-1 0 0,2 1-240 0,-2-1 80 16,1 2-848-1,1-1-160-15,-1 2-48 0,0-2 0 16,1 4-416-16,-1-2-96 0</inkml:trace>
  <inkml:trace contextRef="#ctx0" brushRef="#br0" timeOffset="27161.75">28823 6585 33167 0,'-2'6'1472'0,"2"-5"304"0,0 1-1424 0,0-1-352 0,-1 1 0 0,1-2 0 0,0 1 1984 0,0-1 320 0,-2 1 64 0,2-1 0 0,0 2-640 0,0-2-128 15,0-2-16-15,0 1-16 0,0 0-160 0,2-2-16 16,-2 0-16-16,0 0 0 0,1 0-304 0,1-1-64 15,-1 1-16-15,0-1 0 0,2 1-112 0,0-1-32 16,0 0 0-16,0 1 0 0,1-1-672 0,-1 1-128 16,0 0-48-16,-1 0 0 0,-2-1 0 0,2 1 0 15,-1 0 0-15,-1-1 0 16,0 1-1184-16,0 0-224 0,0 1-64 0,-1-1 0 16,-2 1-592-16,0-1-128 0,0 2-32 0,-2 0-19408 15</inkml:trace>
  <inkml:trace contextRef="#ctx0" brushRef="#br0" timeOffset="29084.53">28455 7060 17503 0,'0'-4'1552'0,"-1"1"-1232"0,1 1-320 0,0 1 0 0,-2 0 2368 0,2 1 432 0,0 0 80 0,0 0 0 0,0 1 256 0,-1 2 64 15,-2 1 0-15,2 5 0 0,-2 0-1776 0,0 4-336 16,0 3-80-16,-1 2-16 0,1-1-448 0,0 3-96 16,1 1 0-16,-1 3-16 0,3 0-96 0,-2 1-16 15,2 0 0-15,0-3 0 0,0-22-80 0,3 41-32 16,-3-41 0-16,0 0 0 0,4 52 16 0,-2-38 0 16,-2-1 0-16,0-1 0 0,0-3-96 0,-2 0 0 0,1-1-128 0,0-2 192 15,-1 1-192-15,-1-3 0 16,2-1 0-16,1 0 0 15,0-2-480-15,0-1-96 0,1 0 0 0,1-2-16 16,2-4-880-16,0-1-160 0</inkml:trace>
  <inkml:trace contextRef="#ctx0" brushRef="#br0" timeOffset="29450.52">28201 6832 31327 0,'4'-11'1392'0,"-1"6"272"0,3 0-1328 0,-1 1-336 16,0 1 0-16,0 0 0 0,4 1 1312 0,5-4 192 16,10-1 32-16,10 0 16 0,7 1 176 0,3 3 48 15,-2 3 0-15,-42 0 0 16,89 13-1008-16,-89-13-192 0,92 34-32 0,-92-34-16 0,79 51-144 0,-79-51-48 16,61 68 0-16,-61-68 0 0,46 79-80 0,-46-79-32 15,31 83 0-15,-31-83 0 0,20 79-96 0,-20-79 0 16,11 74-128-16,-11-74 192 0,3 59-192 0,-4-32 0 0,-3-3 0 0,-2 0 0 15,-3-3 0-15,-2-1 0 16,-3 0 0-16,-2-3 0 0,2-2 0 0,0-1 0 0,-4-1 0 0,-2 0 0 16,2-3 0-16,-4 1 0 15,-2-1 0-15,-1 0 0 0,1-2 128 0,-1-1-128 0,-2 2 0 0,-2-2 0 16,5-2 0-16,2 0 0 0,1-1 0 0,0-1 0 16,2-2 0-16,4-1 0 0,2-1 0 0,3-2 0 15,2 1 0-15,0-2 0 0,4 0-192 0,1 0 192 16,3-2-560-16,2 2 0 0,1-2 0 0,1 1 0 31,2 0-320-31,1 0-64 0,1 0-16 0,3 0-18240 0</inkml:trace>
  <inkml:trace contextRef="#ctx0" brushRef="#br0" timeOffset="29910.91">28864 7549 27647 0,'4'3'1216'0,"-3"-3"256"0,2 1-1168 0,-2-1-304 0,1 0 0 0,-1 0 0 16,1 1 2736-16,2 1 480 15,2-1 112-15,1 1 0 0,-7-2-1792 0,0 0-384 0,0 0-64 0,0 0 0 32,56 7-448-32,-43-9-96 0,1 1-16 0,0-2 0 15,2-1-32-15,-1 0-16 0,2-2 0 0,0 0 0 16,0-1-16-16,-3 0 0 0,2 0 0 0,-4-1 0 15,1-1-48-15,-3-1-16 0,-2 2 0 0,-2-2 0 16,0 0-32-16,-2-3-16 0,-3 1 0 0,1-1 0 16,-4-1-64-16,-2 0-16 0,-1-1 0 0,-3 4 0 15,0 3-144-15,-2 1-128 0,-1 2 192 0,-3 4-192 16,0 2 128-16,-3 2-128 0,1 3 0 0,-1 2 0 0,2 2 0 16,0 0 0-16,3 4 0 0,0 0 0 0,3 1 0 0,0 0-144 15,3 1 144-15,2-2 0 0,1 1 0 0,2-2 0 16,1 0 0-16,0-13 0 0,0 0 0 0,0 0 0 15,0 0 0-15,0 0 0 0,38 53 128 0,-38-53 48 16,0 0 16-16,0 0 0 0,0 0 144 0,61 19 48 16,-61-19 0-16,0 0 0 0,42 4-128 0,-29-4 0 15,2 0-16-15,1-1 0 0,2-1-240 0,-1 1 0 0,-1-1 128 0,-1-1-128 16,0 2-256-16,-3-2-112 16,0 2-16-16,-3-1 0 15,-2 2-1120-15,-1-1-224 0,0 2-64 0,-2 1-20576 0</inkml:trace>
  <inkml:trace contextRef="#ctx0" brushRef="#br0" timeOffset="30324.21">29381 7574 20271 0,'1'0'1792'0,"0"0"-1424"0,1 0-368 0,-1 0 0 0,-1 0 2448 0,2-1 432 0,2 1 64 0,1-2 32 16,3 1 128-16,0 0 32 0,2-2 0 0,0 0 0 0,0 1-1888 0,0 0-368 16,-1-3-80-16,1 3-16 0,0-3-96 0,2 0-32 15,-1-1 0-15,-1 0 0 0,1-1-128 0,0 0-16 16,1 0-16-16,-1 0 0 0,-1-1-128 0,0-1-32 16,0-1 0-16,-3 2 0 0,-3-2-80 0,-3 0-32 15,-1 0 0-15,-2-1 0 0,-3 0-96 0,-2 1-128 0,-1-2 176 0,-4 2-176 16,1 2 0-16,0 1 0 0,-2 0 0 0,-1 3 0 15,1 2 0-15,-1 2-192 16,-1 3 48-16,0 4 16 0,1 2-80 0,0 3-16 16,3 4 0-16,1 1 0 0,2 3 32 0,0 1 0 0,4 1 0 0,0 0 0 15,4-22 48-15,0 41 16 0,0-41 0 0,0 0 0 16,0 0 128-16,17 63-192 0,-17-63 192 0,0 0-192 16,0 0 192-16,0 0 0 0,0 0 0 0,48 47-128 15,-48-47 128-15,0 0 0 0,0 0 0 0,0 0 0 16,58 11-192-16,-58-11 0 0,0 0 0 0,42 1 0 15,-26-2-640-15,-1 1-144 0,-15 0-32 0,0 0-19280 16</inkml:trace>
  <inkml:trace contextRef="#ctx0" brushRef="#br0" timeOffset="30785.75">29769 7526 33167 0,'0'2'2944'0,"0"0"-2352"0,1 1-464 0,-1-1-128 0,0 0 976 0,0 1 176 16,0 4 48-16,2 3 0 0,-1 3 352 0,1 2 80 0,-2-15 16 0,0 0 0 16,4 63-864-16,-4-63-160 0,1 45-48 0,-1-45 0 15,2 46-240-15,-2-46-48 16,0 46-16-16,0-46 0 0,0 0-272 0,0 55 0 16,0-41 128-16,0-1-128 0,0-13 0 0,0 0 0 15,0 0 0-15,0 0 0 16,0 43 0-16,0-40 0 0,0-1 0 0,0-1 0 0,-2-2 0 0,2-4 0 15,-1 1 0-15,-2-3-144 0,2-1 144 0,-1-4 0 0,1 1 128 0,1-4-128 16,-2-2 464-16,2-2 32 0,-1-1 0 0,1-4 0 16,0-4 144-16,0-3 48 15,0-4 0-15,1-1 0 0,2 1-80 0,0-3-16 16,1-2 0-16,1-1 0 0,2 3-272 0,0 2-48 16,0 3-16-16,3 5 0 0,0 2-256 0,-1 5 0 15,1 6 0-15,0 2 0 0,1 4 0 0,1 4 0 16,-1 3 0-16,2 4 0 0,-13-2 0 0,0 0 0 15,0 0-128-15,0 0 128 0,53 61 0 0,-53-61 0 0,0 0 0 16,12 67 0-16,-12-67 0 0,-3 47 0 16,3-47 0-16,-9 42 0 0,4-25 0 0,-1-1 0 0,-1-2 128 0,0-1-128 15,-1-3 0-15,1-2 160 0,-2 1-160 0,2-2 128 16,1 0-128-16,1-3 128 0,0 0-128 0,0 0 128 31,2-1-592-31,-3 0-128 0,2-2-32 0,-2 1 0 0,1-1-1104 16,-2-1-240-16</inkml:trace>
  <inkml:trace contextRef="#ctx0" brushRef="#br0" timeOffset="31423.25">30707 6719 28559 0,'1'-16'1264'0,"-2"8"272"0,1 3-1232 0,0-1-304 0,0 3 0 0,0 1 0 0,0 0 1744 0,-3-1 304 0,0 2 48 0,1 2 16 15,-3 5-192-15,1 5-16 0,0 6-16 0,4-17 0 0,-4 50-1040 0,4-50-208 0,-2 69-32 0,2-69-16 16,4 82-176-16,-4-82-32 0,9 92-16 0,-9-92 0 0,7 94-96 0,-7-94-16 16,6 95 0-16,-6-95 0 15,5 86-128-15,-5-86-128 0,4 75 192 0,-4-75-192 16,6 61 240-16,-6-61-64 0,2 48-16 0,-2-48 0 15,0 0 32-15,-2 53 16 0,2-53 0 0,0 0 0 0,0 0 0 0,3 50 0 16,-2-42 0-16,-2-2 0 16,2-2-32-16,1 0-16 0,-2-2 0 0,1-1 0 0,-1-1-160 0,2-3 0 0,0 1 144 15,0-3-144-15,1 0 0 0,-3-2 0 0,3 1 0 0,-2 0-128 16,2 1-64-16,1-1-16 0,2 0 0 0,-1 1 0 31,2 2-192-31,2 0-48 0,1 0 0 0,1 1 0 16,2 0 32-16,-2 2 0 0,-1 0 0 0,1 2 0 0,1-1 144 15,-12-1 16-15,0 0 16 0,0 0 0 0,48 11 240 0,-37-8 0 0,-11-3-160 0,0 0 160 16,0 0 0-16,52 14 0 0,-52-14 128 0,0 0-128 16,0 0 464-16,55 9 16 15,-55-9 0-15,0 0 0 0,41 1-16 0,-27-1 0 0,-1 0 0 16,0 0 0-16,-1-1-304 0,-2 1-160 0,2-2 160 16,-4 2-160-16,2 0 0 0,-3 0-160 15,-1 0 0-15,-1 0 0 0,0-1-576 0,-3 1-112 0,1 0-32 0,-1 0-13040 31,-1-2-2608-31</inkml:trace>
  <inkml:trace contextRef="#ctx0" brushRef="#br0" timeOffset="31995.77">31223 7376 20271 0,'2'-9'1792'0,"0"3"-1424"0,-1-1-368 0,1 1 0 0,-1 2 2496 0,-1 1 416 0,0 0 96 0,2-1 0 0,-1-4-32 0,2-5-16 0,0-3 0 0,-1 1 0 16,0 1-1872-16,-1 1-384 0,-1 4-80 0,-1 2-16 31,-1 2-256-31,1 2-48 0,-2 1-16 0,-1 4 0 16,-2 2-80-16,2 0-16 0,-2 2 0 0,1 1 0 16,-2-1 16-16,1 2 0 0,0-1 0 0,1 0 0 15,0 0 0-15,1-2 0 0,3-1 0 0,-2-1 0 16,2-2 128-16,1 1 32 0,0-1 0 0,0 0 0 0,1-1 16 0,-1 0 16 15,1 0 0-15,1 2 0 0,-2-2 0 0,3 0 0 16,-2 0 0-16,2 0 0 0,0 1-48 0,0-1-16 16,-1 2 0-16,3-1 0 0,-1-1-64 0,-1 1-16 15,1 1 0-15,0-2 0 0,0 1-80 0,2 1-32 16,-2-2 0-16,2 0 0 0,0 0-144 0,-1 0 192 16,-1 0-192-16,2 0 192 0,-2-2-192 0,1 1 160 15,-3-1-160-15,1 1 160 0,0 0-160 0,-2-2 0 16,1 1 144-16,-1 1-144 0,-2-2 0 0,-1 2 0 0,2-1 0 0,-2 1 128 15,-1-1-128-15,0 2 0 0,0 0 0 0,-1 0 0 16,0 3 0-16,-1 0-192 0,1 1 192 16,0 2-192-16,-2 1-16 0,2 0-16 15,0 3 0-15,-2 1 0 0,2 2-48 0,0 1-16 0,1 2 0 0,0 1 0 16,-1 0 64-16,1 0 16 0,2 0 0 16,-1-2 0-16,1-1-48 0,1-1 0 0,0 0 0 0,1-3 0 15,1-1 112-15,-1-2 16 0,-1-7 0 0,0 0 0 16,0 0 128-16,0 0 0 0,0 0-144 0,0 0 144 15,0 0-192-15,0 0 48 0,0 0 0 0,0 0 0 16,47 53-192-16,-42-49-48 0,1-1 0 0,1 1 0 16,-1-1-192-16,-1 0-32 0,0 0-16 0,0-1 0 15,2 1-400-15,0-1-64 0,0-1-32 0,2 0-18320 16</inkml:trace>
  <inkml:trace contextRef="#ctx0" brushRef="#br0" timeOffset="32229.37">31331 7311 10767 0,'0'0'0'0,"0"0"0"0,0 2 0 0,0-2 0 0,0 0 0 0,-4 3 0 0,-3 1 0 0</inkml:trace>
  <inkml:trace contextRef="#ctx0" brushRef="#br0" timeOffset="32530.45">31309 7306 14735 0,'0'0'1312'0,"-2"0"-1056"0,2 0-256 0,-1 1 0 15,1-1 1568-15,-1 2 256 0,-1-1 48 0,1 2 16 16,-1 2 1296-16,0 3 256 0,-3 0 48 0,2 2 16 15,-1 1-1648-15,0-1-336 0,0 0-64 0,-1 0-16 16,0 0-624-16,1-2-128 0,-2 1-32 0,0-2 0 16,1 0-240-16,-2-1-48 15,2-1-16-15,0-1 0 0,0-1-48 0,0 0-16 0,2 0 0 0,-1-2 0 16,2 1-288-16,0-2 0 0,2 1 0 0,0-1 0 16,1 0-960-16,2 0-80 0</inkml:trace>
  <inkml:trace contextRef="#ctx0" brushRef="#br0" timeOffset="33022.49">31583 7487 12895 0,'7'-6'1152'0,"-3"3"-928"0,2 0-224 0,-3 0 0 15,-2 1 2704-15,0 0 496 0,1-1 112 0,2-1 16 16,2-3 592-16,1-3 128 0,0-2 32 0,0-1 0 16,0 1-2448-16,-3 0-480 0,-1 0-112 0,-2 1-16 15,-1 1-336-15,-1 0-80 0,-3 1-16 0,0-1 0 16,-3 1-160-16,-1 2-48 0,0-1 0 0,-2 1 0 16,0-1-144-16,-1 4-48 0,-2 0 0 0,2 1 0 15,1 2-192-15,-1 1 0 0,-1 1 0 0,1 3 0 0,3 2 0 0,-1 1 0 16,-1 3-128-16,3 3 128 0,-1-1-256 0,2 1 48 15,2-3 16-15,1 1 0 0,0 5-64 0,2 1-16 16,1-4 0-16,1-1 0 0,-1-12 16 0,0 0 0 16,0 0 0-16,0 0 0 0,23 62 256 0,-23-62-160 15,0 0 160-15,0 0-128 0,0 0 128 0,0 0 0 16,53 26 0-16,-43-28 0 0,0 0 144 0,0-3 16 16,-1 0 0-16,-1-1 0 0,-1 0 96 0,-1-1 0 15,-2 0 16-15,0 2 0 0,-1-1 112 0,0 2 32 0,-2 0 0 0,1 1 0 16,-1 1-16-16,1 1 0 0,-1 1 0 0,-1 1 0 15,1 1-96-15,1 2-32 0,-2 0 0 0,1 0 0 16,1 3-112-16,-1 1-32 0,0-1 0 16,-1-7 0-16,0 0-128 0,0 0 0 0,0 0 0 0,0 0 0 15,0 0-288-15,0 0-96 0,34 56 0 0,-34-56-16 16,0 0-736-16,0 0-144 0,0 0-16 0,0 0-19120 16</inkml:trace>
  <inkml:trace contextRef="#ctx0" brushRef="#br0" timeOffset="33355.49">31847 7358 1839 0,'0'-6'160'16,"1"4"-160"-16,1 0 0 0,-2 1 0 0,0 1 5136 0,0 0 1008 0,0 0 192 0,1 1 32 16,1 1-2016-16,-1 2-384 0,0 1-96 0,1 4-16 0,-2 1-2192 0,0 0-432 15,0-10-80-15,0 0-32 0,0 0-640 0,0 0-128 16,0 55-32-16,-2-44 0 0,1-1-176 0,0-3-144 0,1-7 192 0,0 0-192 15,0 0 192-15,0 0-192 0,0 0 192 0,0 0-192 16,0 0 208-16,0 0-64 0,0 0-16 0,0 0 0 16,0 0-128-16,0 0 128 0,18-4-128 15,-17-2 128-15,-1-1-128 0,2-1 0 0,1 1 144 0,-2 0-144 16,1-1 224-16,0 0-32 16,1 1 0-16,1 1 0 0,1 1 64 0,-1 0 16 0,2 0 0 0,-1 0 0 15,2 3-64-15,-1-3-16 0,0 4 0 0,-1 0 0 16,2-1-192-16,0 4 144 15,2-2-144-15,-2 0 128 0,-3 1-128 0,0 0 0 0,2 1 0 0,0-1-176 16,1 1-464-16,0-1-80 0,0 2-32 0,0-2 0 16,1 2-528-16,-1-1-128 15</inkml:trace>
  <inkml:trace contextRef="#ctx0" brushRef="#br0" timeOffset="33770.08">32264 7237 26719 0,'-2'0'2368'0,"4"0"-1888"0,1 0-480 0,-2 0 0 16,-1 0 2272-16,0 0 352 0,1 1 80 0,1 2 16 16,2 2-656-16,-4-5-128 15,0 0-16-15,0 0-16 0,0 0-944 0,0 0-192 0,21 67-48 0,-21-67 0 16,0 0-272-16,0 51-48 16,0-51-16-16,0 0 0 0,-4 52-192 0,4-52-64 0,0 0 0 0,0 0 0 15,-3 49-128-15,3-40 0 0,-1-2 144 0,1-1-144 31,-2-2 0-31,1-1 128 0,1-1-128 0,-1 0 0 16,-1-2 0-16,2 0 0 0,-3 0 0 0,3-2 0 16,0 0 0-16,-1-1 0 0,1-3 0 0,0 1 0 15,1-3 0-15,-1 0 0 0,2 0 0 0,-1-2 0 16,1 0 0-16,0-2 0 0,3 1 144 0,-3-2-144 0,3 1 208 0,-1-1-64 16,3 0-16-16,-1 1 0 0,1 0-128 0,0 1 160 15,1 1-160-15,-1 0 160 0,2 3-160 0,-1 0 0 16,1 3 0-16,-2 1 0 0,-2 2 0 0,2 1 0 15,-1 2 0-15,-2 4 0 0,1 0 0 0,-1 1 0 16,0 1 0-16,-1 2 0 0,0 1 0 0,0 1 0 0,-2-2-176 0,2 1 176 16,-2 2-128-16,1-1 128 0,0 1-128 0,1-2 128 15,0 1-224-15,-1-2 32 0,0-2 16 0,1-1 0 32,0 0-400-32,0 0-96 0,1-1-16 0,0-2-13072 0,1 2-2624 0</inkml:trace>
  <inkml:trace contextRef="#ctx0" brushRef="#br0" timeOffset="34263.44">32623 7310 32255 0,'4'0'1424'0,"-3"-1"304"0,1 1-1392 0,-1 0-336 0,-1 0 0 0,0 0 0 0,0 1 1968 0,0 2 320 0,0 1 64 0,0 3 16 0,0 2-1264 0,-1 3-240 16,-1 1-48-16,1 3-16 0,-1-2-416 0,1 0-96 15,1 1-16-15,0 0 0 0,0-3-144 0,1 0-128 16,1-3 144-16,1 0-144 0,-1-1 160 0,1-1-160 16,2-2 160-16,0-1-160 0,1-3 272 0,-1 1-32 15,3-2-16-15,-1-2 0 0,1-1-32 0,-1-1-16 0,2 0 0 0,-1-3 0 16,1 1-176-16,-2-2 128 0,1 2-128 0,1-2 128 16,0-1-128-16,1-1 0 0,0 2 0 15,0-2 0-15,1 3 0 0,-1 0 0 0,0 0 0 16,0 3 0-16,1 1 0 0,-2 1 0 15,1 2 0-15,-3 3 0 0,0 1 0 0,0 2 0 16,-7-6-144-16,0 0 144 0,0 0 0 0,0 0-128 16,0 0 128-16,44 58 0 0,-44-58-192 0,0 0 192 0,0 0-192 0,0 0 192 15,0 0 0-15,0 0 0 16,0 0 0-16,0 0 0 0,0 0 0 0,0 0 0 0,0 0 0 0,53 37 0 16,-46-40 0-16,2-3 0 0,1 1 0 0,1-3 0 0,2 3 0 0,-2-2 0 15,2 1-192-15,-2 0 192 16,-1 2-192-16,0 1 192 0,-2 2-192 0,1 1 192 0,-2 3 0 15,-1 0-128-15,-1 4 128 0,0 1 0 0,-3 2 0 16,0 0 0-16,1 3 0 0,-2-2 0 0,-1-11 0 0,0 0 0 16,0 0 0-16,0 0 0 0,21 65-208 0,-21-65-96 15,0 0-16-15,0 0 0 16,0 0-416-16,0 0-96 0,0 0 0 0,60 45-18112 16</inkml:trace>
  <inkml:trace contextRef="#ctx0" brushRef="#br0" timeOffset="34532.94">33487 7302 31327 0,'-3'-19'1392'0,"2"11"272"0,-2 1-1328 0,0 1-336 0,2 2 0 0,-2 1 0 0,-1 1 2416 0,-2 1 400 0,-4-3 96 0,-4 1 16 0,-1 3-976 0,-4 3-192 0,2 2-32 0,0 3-16 0,3 3-704 0,1 3-144 31,2 3-32-31,1 6 0 0,2 3-352 0,-1 4-80 16,4 5-16-16,-1 1 0 0,6-36-384 0,-6 73 0 15,6-73 128-15,-1 76-128 0,1-76 0 0,1 72 0 16,-1-72 0-16,2 71 0 0,-2-71-272 0,1 64 16 16,-1-64 0-16,-1 56 0 15,1-56-320-15,-2 48-64 0,2-48-16 0,-4 41 0 0,1-24 320 0,-1-3 64 16,-2-1 16-16,1-2 0 16,-2-4-160-16,0 0-32 0,1-2 0 0,-1-4 0 15,1 1-256-15,1-5-64 0,-2-2-16 0,1 0-19120 0</inkml:trace>
  <inkml:trace contextRef="#ctx0" brushRef="#br0" timeOffset="34691.67">32486 6922 40543 0,'-19'-20'3600'0,"12"11"-2880"0,3 2-576 0,2 2-144 16,2 2-480-16,-1 1-128 0,-3 1-32 0,0-2 0 0</inkml:trace>
  <inkml:trace contextRef="#ctx0" brushRef="#br0" timeOffset="43543.27">29738 12588 17503 0,'0'-1'1552'0,"1"-1"-1232"0,1 2-320 0,-2 0 0 0,1 2 704 0,-1-2 64 0,2 0 32 0,-2 0 0 0,1 0 1376 0,0 0 288 0,1 0 48 0,-1 1 16 16,2 0 48-16,0 2 16 0,-2 0 0 0,4 1 0 16,-3-1-1424-16,3 3-272 0,-1-2-64 0,-4-4-16 15,0 0-176-15,0 0-48 0,0 0 0 0,0 0 0 16,44 52 48-16,-43-43 16 0,0-1 0 0,2 1 0 16,-3-9-32-16,0 0-16 0,7 46 0 0,-8-27 0 15,-2 2-80-15,-1 2-16 0,0 1 0 0,-2 0 0 16,0 1-128-16,2 2-16 0,0 0-16 0,0 2 0 15,-1 2-48-15,3 2-16 0,-1-1 0 0,3-32 0 16,-3 58-96-16,3-58 0 0,0 55-16 0,0-55 0 0,-2 57-48 0,2-57-128 16,0 56 192-16,0-56-64 0,-1 57-128 0,1-57 128 15,0 59-128-15,0-59 128 0,-1 58-128 0,1-58 0 16,-2 58 0-16,2-58 128 0,-1 60-128 0,1-60 0 16,-3 53 0-16,3-53 0 0,-4 47 0 0,0-27 0 15,4-20 0-15,-6 36 0 16,2-17 0-16,-2-2 0 0,0-3 0 0,1 1 0 0,-2 1 0 0,2-2 0 15,0-3 0-15,1 2 0 0,-1 0 0 0,1-1 0 16,1 0 0-16,0-2 0 0,1 2 0 0,-3 2 0 0,3 1 0 16,-1-3 0-16,0 0 0 0,-1-3 0 0,-1 0 0 15,1-2 0-15,1 0 0 0,2-1 0 0,-1-2 0 16,1 0 0-16,-2 0 0 0,0-1 0 0,1 2 0 0,-1-3 0 16,1 3 0-16,0-3 0 0,-3 1 0 0,4 0 0 15,1 1 0-15,-2-1 0 16,4 0 0-16,-2 0 0 0,1 0 0 0,1-1 0 0,2 0 0 0,0 1 0 15,2-2 0-15,-1-1 0 0,-5 0 0 0,0 0 0 16,0 0 0-16,0 0 0 0,0 0 0 0,0 0 0 16,0 0 0-16,46-1 0 0,-36-1 0 15,-1-1 0-15,-9 3 0 0,0 0 0 0,0 0 0 16,47-7 0-16,-47 7 0 0,0 0 0 0,47-8 128 0,-47 8-128 16,35-6 0-16,-35 6 0 0,35-5 0 0,-35 5 0 0,0 0 0 0,57-3 0 15,-57 3 0-15,0 0 0 0,55 0 0 0,-55 0 0 16,0 0 128-16,54 3-128 15,-54-3 0-15,0 0 0 0,62 4 0 0,-62-4 0 16,53 4 0-16,-53-4 0 0,0 0 0 0,53 3 0 0,-53-3 0 0,0 0 0 0,65 7 0 0,-65-7 0 16,51 6 0-16,-51-6 0 15,50 7 0-15,-50-7 0 0,0 0 0 0,70 10 0 16,-70-10 0-16,0 0 0 0,62 12 0 16,-62-12 0-16,0 0 0 0,53 10 0 0,-53-10 0 0,0 0 0 0,0 0 0 0,57 7 0 31,-57-7 0-31,0 0 0 0,0 0 0 0,55 2 0 15,-55-2 0-15,0 0 0 0,44 0 0 0,-44 0 0 0,0 0 0 0,38-3 0 16,-28 3 0-16,1 0 0 0,-1 0 0 0,-1 0 0 16,-4 0 0-16,2 0 0 0,0 0 0 0,-1 0 0 15,0 0 0-15,-2 0 0 0,2 0 0 0,-2 1 0 16,0-1 0-16,-1 0 0 0,0 0 0 0,1 0 0 16,0 0 0-16,0 0 0 0,1 0 0 0,-1 0 0 15,-3 0 0-15,2 0 0 0,1-1 0 0,-1 1 0 16,-1 0 0-16,0-2 0 0,1 2 0 0,0-1 0 15,-2 1 0-15,1-1 0 0,1-1 0 0,0 1 128 0,-2-1-128 0,0 1 0 16,1-2 144-16,2 0-144 0,-3 0 160 0,1-1-160 16,1 0 208-16,-2 0-48 0,0-2-16 0,2 0 0 15,-1 1 64-15,-1-1 16 0,1-1 0 0,-1-1 0 16,0-1 0-16,1 1 0 0,-1-1 0 0,-1-2 0 16,0 1 304-16,0-1 64 0,0-2 16 0,-1-1 0 15,1 1-480-15,-2 0-96 0,1-1-32 0,0-3 0 16,-2 2 0-16,1-2 0 0,-1 0 0 0,2 0 0 15,0 1 0-15,-2-1 0 0,0-1 0 0,2-2 0 16,-2-1 0-16,0-2 0 0,2 1 0 0,-2-4 0 0,0 2 0 16,0-1 0-16,0-2 0 0,0 0 0 0,2-1 0 15,-2 0 0-15,0-2 0 0,2 2 0 0,-1 4 0 0,1-2 0 16,0 2 0-16,1-1 0 16,1 4 0-16,0 0 0 0,2 1 0 0,-1 10 0 0,-1 0 0 0,-1-1 0 15,2 1 0-15,0-1 0 0,1-1 0 16,-1 0 0-16,0-4 0 0,3-2 0 0,-2-2 0 0,-1 0 0 15,3-1 0-15,-4 1 0 16,2 0 0-16,-2 1 0 0,-1 2 0 0,0 0 0 0,0 1 0 0,0 2 0 0,-1 1 0 16,-1-1 0-16,1 3 0 0,0-3 0 15,-2 1 0-15,0-1 0 0,0 0 0 0,0 0 0 16,0 1 0-16,1-3 0 0,-1 4 0 0,0 0 0 0,2 0 0 0,-2 0 0 16,0 2 0-16,1 1 0 0,1 1 0 0,-2 0 0 15,2 1 0-15,-1 0 0 16,2 0 0-16,-2 1 0 0,-1-1 0 0,0 0 0 15,2 1 0-15,-2 1 0 0,0-1 0 0,0 2 0 0,-1 0 0 0,0-1 0 16,-2 1 0-16,2 1 0 0,-2-1 0 16,-2 1 0-16,-4-1 0 0,1 1 0 0,-3-1 0 0,-2 1 0 15,1 2 0-15,-4-2 0 0,1 1 0 0,0 1 0 16,-2 0 0-16,0-1 0 0,-1 2 0 0,0-1 0 16,-2 1 0-16,-1-2 0 0,0 1 0 0,0 1 0 0,3-1 0 15,-3-1 0-15,-2 1 0 0,-2 1 0 0,1-2 0 0,-4 1 0 16,-7 0 0-16,-6-2 0 15,2 1 0-15,1 1 0 0,4-1 0 0,3 0 0 0,5-1 0 16,2 0 0-16,4 0 0 0,5-1 0 16,1 1 0-16,3 0 0 0,0 0 0 0,1-1 0 0,2 1 0 15,1 1 0-15,1 0 0 0,1 1 0 0,1-1 0 0,1 2 0 16,0-1 0-16,2 1 0 16,1 1 0-16,1 1 0 0,0 1 0 0,2-1 0 15,2 3-2080-15,-1 2-416 0,2 1-64 0,-3-8-21056 0</inkml:trace>
  <inkml:trace contextRef="#ctx0" brushRef="#br0" timeOffset="44462.96">29995 14466 5519 0,'1'0'496'0,"-1"0"-496"0,0-2 0 0,0 2 0 0,0 0 1216 0,0-1 160 16,0-1 32-16,0 1 0 0,2 0 816 0,-1-2 160 0,1 1 48 0,-2 1 0 15,1-1 480-15,-1 2 96 0,0-1 32 0,0 1 0 16,0 0-560-16,0 1-112 0,2 2-32 0,-2 2 0 16,0-3-1168-16,0 4-224 0,0 0-48 0,1 2-16 15,-1 2-368-15,0 1-80 0,0-11-16 16,0 0 0-16,-1 51 0 0,-2-30 0 0,0 1 0 0,-1 4 0 16,-2 6-48-16,-2 4-16 0,0 4 0 0,-1 2 0 15,-1-2-96-15,-2 2-32 0,1 2 0 0,-2 0 0 16,2 1-80-16,0 2-16 0,-2 2 0 0,2-8 0 15,-1-6-128-15,0 1 128 0,-1 5-128 0,-1 0 128 16,3-6-128-16,-1-3 0 0,1 1 0 0,1-8 0 0,-1 4 0 0,-2 2 128 16,-1 4-128-16,-3 3 0 15,-4 4 224-15,-9 15-32 0,-7 11-16 0,-6 8 0 16,-3 3 160-16,-2-3 48 0,2-5 0 0,1-7 0 16,4-6-64-16,0-5-16 0,2-2 0 0,4-6 0 0,1-1-16 0,2-3 0 15,-4 0 0-15,3-3 0 0,4-2-32 0,4-7-16 16,1-2 0-16,3-4 0 15,-1-4-16-15,6 0 0 0,0-2 0 0,2-2 0 0,1-3-16 0,2-1 0 16,0-3 0-16,1 1 0 0,3-2-16 16,0-1-16-16,-1-1 0 0,3-2 0 0,-2 1-32 0,0-2 0 0,0-1 0 0,0 1 0 15,0-4-144-15,-1 1 160 0,1-1-160 0,0 1 160 16,0-2-160-16,2 0 0 16,-2 0 144-16,-1 1-144 0,3-1 0 0,-2 0 0 0,1 0 0 15,0 2 0-15,1-2 0 0,1 0-240 16,-1 0 48-16,1 2 0 15,0-2-1056-15,1 0-208 0,0 0-32 0,2-1-16 0,-1 1-304 0,1 0-64 0,1-1-16 0,0-1-18400 16</inkml:trace>
  <inkml:trace contextRef="#ctx0" brushRef="#br0" timeOffset="44941.12">28698 16356 12895 0,'2'1'576'0,"-2"-1"112"16,1 2-560-16,2-1-128 0,0 1 0 0,-2-1 0 0,1 0 1104 0,0 4 192 0,-2-5 48 0,0 0 0 0,0 0 2496 0,0 0 512 0,33 52 112 0,-33-52 16 16,0 0-1920-16,1 54-368 15,-5-33-80-15,-3 0 0 0,-2 2-1216 0,-2 1-256 0,-3 0-32 0,0 1-16 16,0-2-64-16,-2 1-16 16,1 0 0-16,-1-2 0 0,1-1-112 0,2-1-16 0,3-3-16 0,2 0 0 0,2-1 48 0,2-4 16 15,2 0 0-15,2-12 0 0,0 0 32 0,0 0 16 16,0 0 0-16,0 0 0 15,55 29 16-15,-55-29 0 16,53-4 0-16,-53 4 0 0,76-11 32 0,-34 2 16 0,2-1 0 0,-2-1 0 16,4-2 64-16,2-2 16 0,4 1 0 0,-1 0 0 0,-6 1 144 0,-1 2 48 31,-2 1 0-31,-2 1 0 0,-5 2-656 0,-35 7-160 16,58-13 0-16,-58 13 0 0,42-7 0 0,-42 7 0 0,0 0 0 0,0 0 0 15,39-7 0-15,-39 7 0 0,5-4 0 0,-5 4 0 16,2-1 0-16,-5-1 0 0,-1 1 0 0,-2-2 0 31,-1 2-960-31,-2 1-208 0,-2-2-48 0,-5 2-23744 0</inkml:trace>
  <inkml:trace contextRef="#ctx0" brushRef="#br0" timeOffset="56664.14">31319 2266 13823 0,'-5'3'1216'0,"1"0"-960"0,0 3-256 0,1-2 0 0,0-1 880 0,2 0 128 0,-2-1 16 0,0 3 16 16,-2 2 1024-16,-1 1 208 0,0 1 32 0,2-4 16 0,3 0 432 0,3-4 96 0,4-1 16 0,4-4 0 16,1-3-1232-16,3-5-240 0,3 0-48 0,2-5-16 15,-2 3-672-15,4-5-128 16,4-3-16-16,11-4-16 0,7-5-240 16,13-1-32-16,11-5-16 0,12 0 0 0,8 2-464 0,-41 15-80 0,-13 6-32 0,2 1-18624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05T19:26:42.0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5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05T19:27:02.211"/>
    </inkml:context>
  </inkml:definitions>
  <inkml:trace contextRef="#ctx0" brushRef="#br0">17709 4285 16575 0,'0'-3'1472'0,"0"1"-1168"0,0 0-304 0,0 1 0 0,0 1 640 15,0-2 80-15,0 0 16 0,-1-3 0 0,1 0 2160 0,-2-1 432 0,1 2 96 0,0 0 16 16,1 1-1328-16,-2 1-256 0,1 2-48 0,-1 2-16 16,1-1-848-16,0 2-176 0,-1 3-48 0,1-1 0 15,-2 5-336-15,2 1-80 0,-2 2-16 0,0 3 0 16,1-1-80-16,1 4-16 0,0 2 0 0,-1 0 0 16,2 2-64-16,0 1 0 0,0 0-128 0,-1 1 192 15,1 2-192-15,0 0 128 0,0 0-128 0,0-3 0 16,-2 0 0-16,2 0 0 0,2-3 0 0,-2-3 0 15,3-1 0-15,-2-1 0 0,-1-16 0 0,0 0 0 0,17 42 0 0,-17-42 0 16,0 0 0-16,0 0 0 0,40 40 0 0,-40-40 128 16,0 0-128-16,0 0 0 0,0 0 128 0,65 21-128 15,-65-21 176-15,0 0-176 0,0 0 160 0,0 0-160 16,67-3 128-16,-67 3-128 0,0 0 144 0,0 0-144 16,46-20 160-16,-37 13-160 15,3-1 256-15,-1-5-32 0,0 2-16 0,-1-5 0 0,0 2 112 0,0-3 0 16,-3 0 16-16,0-3 0 0,-1 2 112 0,-2-3 32 0,-1 4 0 0,0-2 0 15,-3 0-16-15,0-1 0 0,0-3 0 0,-2 5 0 16,2 2-80-16,-1 1-32 0,-1-1 0 16,0 1 0-16,-1 2-112 0,0 0-32 0,0 1 0 15,0 0 0-15,0 4-48 0,2 1-16 0,-2 1 0 0,2 3 0 16,-1 2-144-16,2-1 0 0,-1 4 144 0,1 1-144 16,-1 1 0-16,1 2 0 0,0 1 0 0,1 5 0 15,0 3 0-15,2 1 0 16,0 4 0-16,0 1-128 0,1 2-16 0,0 0 0 0,2 1 0 15,1 0 0-15,0 1-128 0,2-1-32 0,-9-24 0 0,17 43 0 16,-17-43 0-16,17 35 0 16,-17-35 0-16,0 0 0 0,24 45 96 0,-24-45 16 0,0 0 0 0,26 38 0 0,-26-38 16 0,0 0 16 15,0 0 0-15,0 0 0 0,48 41 160 0,-48-41-208 16,0 0 80-16,0 0 128 16,0 0-176-16,0 0 176 0,68 19-128 0,-68-19 128 15,0 0 0-15,0 0-128 0,45-17 128 0,-45 17 0 16,0 0 0-16,33-27 128 0,-33 27 0 0,21-26 0 15,-11 11 256-15,-2-2 48 0,1 0 16 0,-2-3 0 16,-1 0 80-16,-1 1 32 0,0-4 0 0,-1 0 0 0,-3-1-32 0,1-3 0 16,-1 1 0-16,-1 2 0 15,0 4-96-15,0 0-32 0,0 0 0 0,-1 0 0 16,-1 1-96-16,-1-1-32 0,1 2 0 0,-3-1 0 0,1 1-48 0,-2 1-16 0,2 1 0 0,-1 2 0 31,-1 1-80-31,0 1 0 0,1 2-128 0,-2 0 192 0,1 2-64 0,-1 0-128 16,1 1 176-16,2 2-176 0,-2-1 128 0,1 0-128 0,0 2 0 15,1 0 0-15,0 1 128 0,1 0-128 0,0 0 0 0,2 1 0 16,-1 0 0-16,1 1-192 16,0-1 16-16,1 2 16 15,0 0-656-15,0 0-128 0,1 3-16 0,0 0-16 16,1 1-528-16,1 2-96 0,-2 1-32 0,0 0-13088 16,1 2-2624-16</inkml:trace>
  <inkml:trace contextRef="#ctx0" brushRef="#br0" timeOffset="487.74">18766 4544 16575 0,'1'1'1472'0,"1"1"-1168"0,-1-1-304 0,1-1 0 15,-1 1 1152-15,0 1 192 0,2-1 16 0,-3-1 16 0,0 0 2112 0,0 0 416 0,0 0 96 0,0 0 16 16,0 0-2128-16,67 19-416 0,-67-19-96 0,0 0-16 16,0 0-752-16,48-12-160 0,-48 12-16 0,0 0-16 15,0 0-96-15,0 0 0 0,56-14-16 0,-56 14 0 16,0 0-96-16,0 0-16 0,0 0 0 0,0 0 0 15,54-8-64-15,-54 8 0 0,0 0-128 0,0 0 192 16,0 0-192-16,0 0 0 0,0 0 128 0,0 0-128 16,0 0 0-16,58-6-160 0,-55 6 32 0,-1 0 0 31,1 0-496-31,-3 2-80 0,0-2-32 0,-4 2-18192 0</inkml:trace>
  <inkml:trace contextRef="#ctx0" brushRef="#br0" timeOffset="741.58">18807 4759 29487 0,'3'0'2624'0,"0"0"-2112"0,-1 0-512 16,1 0 0-16,-1 0 1760 0,0 0 240 0,-2 0 48 0,0 0 16 16,0 0 16-16,0 0 0 0,64 4 0 0,-64-4 0 15,0 0-1008-15,0 0-208 0,69 4-32 0,-69-4-16 16,0 0-256-16,0 0-48 15,58-4-16-15,-58 4 0 0,0 0-224 0,0 0-32 0,0 0-16 0,0 0 0 16,0 0-224-16,48-16 0 16,-46 15 128-16,-1-2-128 15,-1 2-544-15,-1-1-160 0,-2 1-16 0,-1 1-20784 16</inkml:trace>
  <inkml:trace contextRef="#ctx0" brushRef="#br0" timeOffset="7384.83">18281 3935 6447 0,'-2'-3'576'0,"0"0"-576"0,2 0 0 0,0 2 0 0,0 0 2320 0,2-1 368 16,-1-1 64-16,0-1 0 0,2 0 320 0,3-5 48 0,2-2 16 0,4-2 0 15,2 1-384-15,1-4-80 0,4 1-16 0,0-2 0 16,4-2-1232-16,3-2-240 0,0-3-48 0,5-3-16 15,2-5-544-15,2-4-128 0,5-2 0 0,4-4-16 16,5-5 16-16,5 1 0 0,-1-1 0 0,8-4 0 16,6-5-48-16,0-4 0 0,1 2 0 0,10-4 0 15,7-3-80-15,2 3-32 0,-1 4 0 16,-9 6 0-16,-14 10-64 0,-5 1-16 0,-3-2 0 0,-3 4 0 16,-2 2 96-16,1 2 16 0,1-1 0 0,3 0 0 15,6-1-128-15,1 0 0 0,-3 5-16 0,-4-1 0 16,-1 3-176-16,-4 1 192 0,-4 0-192 0,-5 3 192 0,-4 4-192 15,-2 0 160-15,2 1-160 0,-2-1 160 0,1 3-160 16,-3 2 0-16,0-2 0 0,-6 5 0 16,-5 2 0-16,0-1 0 15,-3 0 0-15,-2 0 0 0,-3 2 0 0,-1 0 0 0,-3 2 0 0,-3 2 0 16,-3 2-256-16,-1 0 0 0,-1 0 16 0,-4 2 0 0,-2 0 0 0,-3 2 0 16,-4 1 0-16,-9 4-21360 15</inkml:trace>
  <inkml:trace contextRef="#ctx0" brushRef="#br0" timeOffset="7957.5">18609 3277 18431 0,'2'-5'816'15,"-2"4"160"-15,1 0-784 0,-1-1-192 0,0 2 0 0,0 0 0 0,0 0 1600 0,0 2 288 0,0-1 48 0,-1 2 16 0,-1 1 1344 0,-2 4 272 16,-2 2 48-16,-1 3 16 0,-3 3-2288 0,-2 1-464 0,-4 4-96 0,-2 1-16 16,-2 4-448-16,-3 1-80 15,-1 1-32-15,0 0 0 0,-1 2 16 0,-1-1 0 0,4 1 0 0,-1-3 0 16,2 1-80-16,0-4-16 0,2-1 0 0,-2 2 0 16,-1 4 0-16,-1-1-128 0,3 0 192 0,2-1-64 15,2-3 64-15,2-3 0 0,3 0 0 0,3-2 0 16,2-4 48-16,2-2 16 0,2-3 0 0,2-10 0 15,0 0 48-15,0 0 16 0,0 0 0 0,0 0 0 16,0 0 64-16,57 13 0 0,-57-13 16 0,45-15 0 16,-45 15 112-16,61-22 32 0,-27 9 0 0,-34 13 0 15,60-23 48-15,-60 23 16 0,67-25 0 0,-29 11 0 0,-1 0-32 0,2-2 0 16,6 1 0-16,1-2 0 0,-5 4-144 0,-2 0-48 16,1 2 0-16,-40 11 0 0,74-18-112 0,-74 18-16 15,58-12-16-15,-58 12 0 0,0 0-112 0,63-5 0 16,-63 5-128-16,0 0 192 0,0 0-192 0,0 0 0 15,0 0 0-15,53 0 0 0,-53 0 0 0,0 0 0 16,0 0-176-16,0 0 176 16,2-2-1152-16,-5 2-128 0,0 0 0 0,-1 2-14672 15,-2-1-2928-15</inkml:trace>
  <inkml:trace contextRef="#ctx1" brushRef="#br0">19628 12991 0,'0'0'0,"0"0"16,-70-101-16,42 25 16,28 76-16,0 0 15</inkml:trace>
  <inkml:trace contextRef="#ctx0" brushRef="#br0" timeOffset="20631.53">17815 5068 7359 0,'-3'0'656'0,"2"1"-528"0,0-1-128 0,-1 0 0 0,1 0 608 0,-1 0 96 0,0 0 0 0,-3 2 16 0,0-1 640 16,-2-1 128-16,2 0 32 0,1 0 0 0,1 0-160 0,0 2-16 16,2-1-16-16,0 0 0 0,1-1-176 0,1 2-16 15,2 1-16-15,0 0 0 16,4-1-144-16,1 0-16 0,4 1-16 0,3-1 0 16,5 1 16-16,4-1 16 0,1 0 0 0,6-2 0 0,5 2-16 0,0-2 0 15,4-2 0-15,0 1 0 0,-1-2-144 0,1 0-48 16,-2-1 0-16,3 0 0 0,0 0-256 0,-2-1-64 15,-3 0-16-15,-4 1 0 0,-5 1-112 0,-3-2 0 0,-1 4-16 0,-4-2 0 16,-2 3-96-16,-1-1-16 0,-2 2 0 16,-3-1 0-16,-1 2-192 0,-1 0 176 15,-2 1-176-15,0 0 160 0,-2-3-160 0,0 2 0 0,-1-2 0 0,0 0 0 16,-1-2 0-16,-2 1-224 0,1-1 48 0,-2 2 16 31,0-1-608-31,-5-1-112 0,1 2-16 0,-3 0-10544 0,-1 0-2096 0</inkml:trace>
  <inkml:trace contextRef="#ctx0" brushRef="#br0" timeOffset="20958.34">17736 5393 13823 0,'7'-2'1216'0,"0"1"-960"16,-2 1-256-16,-3-1 0 15,3-1 1584-15,2 1 272 0,7-2 48 0,10-1 16 16,7-2 1024-16,4-1 192 0,0 1 64 0,1 2 0 0,1 0-1344 0,-4 1-256 16,0 0-48-16,-2 0-16 0,0 2-768 0,-3 0-144 15,-1-1-48-15,3 1 0 0,-3 1-128 0,0 0-48 16,-2 0 0-16,-1 0 0 0,-1 0-192 0,-4 1-32 16,0 1-16-16,-2-1 0 0,-2 3-32 0,-2-2-128 15,-2-1 192-15,-1 1-64 0,-1-1-128 0,-2 0 128 0,0-1-128 0,-3 0 128 16,0 2-128-16,-2-2 0 0,-1 1 0 0,-2 1 0 31,-1-1 0-31,-1 0-256 0,-2 2 64 0,-2-1 16 16,-2 2-1232-16,-1-1-256 0,-1 2-64 0,-3 0-15152 15</inkml:trace>
  <inkml:trace contextRef="#ctx0" brushRef="#br0" timeOffset="21202.22">17841 5630 18431 0,'8'-3'816'0,"-4"2"160"0,3 0-784 0,-1-2-192 0,-2 1 0 0,1 1 0 0,2 0 2720 0,4-2 496 31,7-2 112-31,6 0 0 0,6-1-448 0,1 2-80 16,0 0-32-16,-1-1 0 0,-1 4-1760 0,0-2-368 16,0 0-64-16,1-1 0 0,-2 1-256 0,1-1-32 15,2 0-16-15,0-2 0 0,-2 2-80 0,-2-2 0 0,-3 2-16 0,-4 0 0 16,-3 1-176-16,0-1 0 0,-4 1 144 0,-1 0-144 15,-2 0 0-15,0 2 0 0,-3-1 0 0,-1 0 0 32,-2 0-592-32,-1 1-48 0,-2 1 0 0,-1-2-12032 0,-3 1-2400 0</inkml:trace>
  <inkml:trace contextRef="#ctx0" brushRef="#br0" timeOffset="46719.47">19630 5000 7359 0,'0'0'656'0,"0"0"-528"0,0 0-128 0,0 0 0 0,-1 0 800 0,1-1 128 0,-1 1 32 0,1-2 0 15,-2 1 1088-15,1-2 240 0,1 0 32 0,-2 0 16 0,1 1-176 0,2-1-48 16,1-1 0-16,2 1 0 0,0 0-768 0,2 0-176 16,1 2-16-16,0-2-16 15,3 0-240-15,0 2-32 0,-2-1-16 0,4-1 0 0,3 2-160 0,1-2-48 16,2 0 0-16,2 2 0 15,1-2-144-15,3 0-48 0,2 2 0 0,2-2 0 0,-4 2-192 0,4-1-32 16,5-1-16-16,2 2 0 16,-3 1-80-16,4-1-128 0,7-1 176 0,5-1-176 0,6 0 208 0,1 1-64 15,5-3-16-15,-5 1 0 0,-16 1-128 0,6 0 0 0,5 1 0 16,5-1 0-16,1 0 0 0,2 2 0 16,0-1 0-16,2-2 0 15,5 3 0-15,-2-4 0 0,-1 2 0 0,-1 2 0 16,1 0 0-16,2 1 128 0,-1 1-128 0,-5 0 128 15,-14 1 16-15,7-2 0 0,10 0 0 0,5-2 0 0,5 1-144 16,1 0 192-16,3 1-192 0,-1 1 192 31,6 0-192-31,2-2 160 0,-9 0-160 0,8-2 160 0,12 0-160 0,7 2 0 0,6 2 144 0,-3-1-144 0,-12-1 0 0,3-2 128 0,8 1-128 0,2 2 0 16,7 2 0-16,-4-1 0 16,-17-2 0-16,8-1 128 0,8 2-128 0,5 2 0 15,1 1 0-15,-10-2 0 0,-9-2 0 0,11 1 0 16,17 4 0-16,1-3 0 0,-9 2 0 0,2-3 0 15,6 1 0-15,1 2 128 0,-18 3-128 0,11-3 0 0,6-2 0 0,8 1 128 16,4 3-128-16,-12-1 0 0,-16-1 0 0,10 0 128 16,20 3-128-16,0-2 0 0,-16-1 0 0,-6 0 0 0,1 1 0 0,12 0 0 31,15 3 0-31,8-1 0 0,2 0 0 0,-3 1 0 0,-2 0 0 16,-8 0 128-16,-5-2-128 0,3 1 0 0,5 1 0 0,-3-1 0 15,-4-1 0-15,2 1 0 0,7-2 0 0,-6 1 128 16,-16-1-128-16,9 0 0 0,9-1 0 0,-9 0 128 15,-19-1-128-15,14 1 0 0,14 0 128 0,0-1-128 16,-26 0 128-16,7 1-128 0,10 0 160 0,3-2-160 16,-6 1 192-16,-7 1-64 0,-3-1-128 0,-1 1 192 15,1-1-64-15,-11-1 0 0,-18 1-128 0,-1 0 192 16,2 1-48-16,-3-1-16 0,-1-1 0 0,-6 0 0 16,-9 1-128-16,-8-1 192 0,-6 2-192 0,-8-1 192 15,-7-1-192-15,0 0 0 0,0-1 144 0,-1 0-144 0,-4 0 0 0,-3-1 128 16,-5-2-128-16,-5 2 0 0,-5-1 0 0,-4 1 128 15,-5-1-128-15,-5 1 0 0,-1 1 0 0,-5 0 0 16,-3 1 0-16,-5-1 128 0,-3 2-352 0,-5 1-64 16,-5 1-16-16,-9 0 0 15,-6 3-704-15,-10 2-144 0</inkml:trace>
  <inkml:trace contextRef="#ctx0" brushRef="#br0" timeOffset="57608.81">21399 1586 23951 0,'-1'-3'2128'0,"-1"1"-1696"16,1 2-432-16,-1 0 0 0,1 0 1040 0,0 2 128 0,-1-1 32 0,-2 2 0 0,-2 3 1392 0,-1 6 288 16,0 7 48-16,2 6 16 0,-2 9-1792 0,1 6-368 15,3 2-64-15,0 5-16 0,2-2-368 0,1 1-80 16,3 5 0-16,-1 2-16 0,4 4-64 0,1-1-16 15,0-4 0-15,2-4 0 0,-9-48-160 0,21 78 0 16,-21-78 0-16,18 56 0 0,-18-56 0 0,0 0 0 16,0 0 0-16,27 57 0 0,-23-52 0 0,-1-2 0 15,0-3 0-15,-2-1 128 0,1-2-128 0,-1-3-144 0,1-2 144 16,-4-5-208 0,2-3-1584-16,-3 1-304 0</inkml:trace>
  <inkml:trace contextRef="#ctx0" brushRef="#br0" timeOffset="58054.16">21288 1501 16575 0,'19'-26'736'0,"-7"15"160"16,0-2-720-16,1 2-176 0,-2 3 0 0,-2 2 0 0,4-1 2048 0,9-3 368 16,12-6 80-16,13-1 0 0,6 0 688 0,1 3 128 15,-3 6 16-15,-2 5 16 0,-49 3-1936 0,84 13-400 16,-84-13-80-16,59 31-16 0,-59-31-544 0,0 0-112 15,49 78-32-15,-49-78 0 0,10 70-64 0,-11-32-16 16,-5-1 0-16,-4 0 0 0,-1-2-144 0,-6-1 192 16,-1-1-192-16,-5-2 192 0,1-6-192 0,-1-2 160 15,-1-5-160-15,1-1 160 0,1-2 32 0,-2-2 16 16,0 1 0-16,1-2 0 0,3-2 16 0,2-1 0 16,4-3 0-16,3 0 0 0,1-1-224 0,3-2 128 0,2 0-128 0,4-2 0 15,1 1 0-15,3-2 0 16,2 1 0-16,2-2 0 0,3 1 0 0,3-2 0 0,-13 2 0 0,0 0 0 15,52-2 0-15,-52 2 0 0,0 0 0 0,64 4 0 16,-64-4 0-16,0 0 0 0,66 25 0 0,-66-25 0 16,0 0 0-16,64 54 0 0,-64-54 0 0,0 0 0 15,44 66 192-15,-44-66 0 16,0 0 0-16,28 67 0 0,-28-67-16 0,20 49-16 16,-20-49 0-16,0 0 0 0,19 61-16 0,-19-61 0 0,0 0 0 0,0 0 0 15,10 51 16-15,-10-51 0 0,-1 18 0 0,1-11 0 16,-1 0-160-16,-2-2 0 0,0-1 0 0,0-1 0 31,0-1-352-31,0-2-96 0,2 0-32 0,-2 0-13152 0,2-1-2624 0</inkml:trace>
  <inkml:trace contextRef="#ctx0" brushRef="#br0" timeOffset="58437.56">22086 2326 24527 0,'0'0'528'0,"0"0"112"0,0 0 32 0,0 0 32 0,0 0-560 0,0 0-144 0,0 0 0 0,0 0 0 0,0 0 3488 0,59 7 672 0,-59-7 128 0,0 0 16 0,62-13-2592 0,-62 13-528 15,44-15-96-15,-44 15-32 0,41-20-416 0,-24 9-96 0,1-4-16 0,-1 0 0 16,-1-1-64-16,-4-2-16 16,1 0 0-16,-3-2 0 0,-1 0-32 0,-4 3-16 15,-1 2 0-15,-1-4 0 0,-3-2-96 0,-1-2-32 16,-3 1 0-16,-3 1 0 0,-3 2-144 0,-2 4-128 15,1 2 192-15,-3 3-192 0,3 4 160 0,-4 2-160 0,0 4 128 16,-1 3-128-16,-1 1 128 0,2 3-128 0,1 3 0 16,1 2 128-16,2 0-128 0,1 4 0 15,-1 2 0-15,4 3 128 0,2 3-128 0,1 3 0 16,4-1 0-16,0-26 0 0,9 48 0 0,-9-48 0 16,0 0 0-16,25 60 0 0,-25-60 0 0,0 0 0 15,32 46 0-15,-32-46 0 0,0 0 0 0,0 0 0 0,53 36 0 0,-53-36 0 16,0 0-160-16,0 0 160 0,59 13 0 0,-59-13-144 31,0 0-448-31,0 0-96 0,55 0-16 0,-55 0 0 16,0 0-768-16,0 0-144 0</inkml:trace>
  <inkml:trace contextRef="#ctx0" brushRef="#br0" timeOffset="58943.78">22759 2271 17503 0,'3'-3'1552'16,"0"-1"-1232"-16,1 1-320 0,-2 0 0 15,-1 0 2544-15,2-2 448 0,1-5 80 0,3-6 32 0,3-7 480 0,0-3 80 16,0-3 32-16,-2 3 0 0,-2-3-2288 0,-2 2-448 16,-2 1-80-16,-2 0-32 0,-3 4-240 0,-1 0-48 15,-3 3-16-15,-2 2 0 16,-2 3-224-16,0 2-32 0,-4 2-16 0,0 5 0 0,-3 2-64 0,-2 1-16 16,-1 5 0-16,-2 3 0 0,2 1 16 0,1 3 0 15,2 1 0-15,-1 2 0 0,4 4-32 0,2 0-16 16,2 1 0-16,1 2 0 0,4-2-160 0,1 1 0 15,2-1 0-15,1 2 0 0,2-20 0 0,3 38 0 0,-3-38 0 16,0 0 0-16,18 51 0 0,-18-51 0 0,0 0-128 0,0 0 128 16,0 0-144-16,0 0 144 15,57 34-192-15,-47-37 192 0,-2 0-176 0,1-1 176 16,2-3-160-16,2-2 160 0,-2 1 0 0,0-2 0 0,4-3-128 0,-3 0 128 16,0 2 0-16,-3 0 0 0,0 1 0 0,-1 2 0 15,-1 0 0-15,-1 3 0 0,0 2 0 0,-2 3 0 16,0 3 0-16,-4-3 160 0,0 0-160 0,0 0 128 15,16 59 64-15,-16-59 16 0,10 64 0 0,-5-25 0 16,1 4-32-16,-2 2-16 0,-1 0 0 0,-2-4 0 16,-1-6 80-16,0 6 16 0,-2 6 0 0,-3 2 0 0,1 1-96 0,0-5-16 15,-2-3 0-15,2-5 0 16,-2-6-144-16,-1-2 0 0,0-7 0 0,0-4 128 16,0-3 16-16,-3-6 0 0,2-1 0 0,-2-3 0 15,0-3 48-15,0-1 0 0,0-2 0 0,2-4 0 16,-1 1-32-16,2-4 0 0,0-2 0 0,2-2 0 0,0-2-336 0,1-5-64 15,0-4-16-15,2-2 0 16,1-2-1024-16,1-3-224 16,4-5-32-16,2-1-20544 0</inkml:trace>
  <inkml:trace contextRef="#ctx0" brushRef="#br0" timeOffset="59561.5">22963 1951 33167 0,'1'2'1472'0,"1"-2"304"0,-1 1-1424 0,1 1-352 0,-2-1 0 0,0 0 0 0,0 2 2080 0,0 2 352 0,1 2 64 0,-1-7 0 15,0 0-1008-15,3 43-208 16,-3-43-32-16,1 37-16 0,-1-37-576 0,2 43-112 0,-2-43-32 0,2 43 0 0,-2-43-192 0,0 0-64 16,10 54 0-16,-10-54 0 0,0 0-32 0,0 0-16 15,22 49 0-15,-22-49 0 0,0 0-32 0,0 0-16 16,0 0 0-16,0 0 0 0,49 37-160 0,-49-37 0 15,0 0 144-15,0 0-144 16,0 0 0-16,0 0 0 0,0 0 0 0,56 2 0 16,-47-5 0-16,-2-1 0 0,0-1 0 0,-1 0 0 0,-2-1 0 0,0-2 0 0,2-2 0 15,-3-3 0-15,1 0 128 0,-1-2-128 0,-2-2 160 16,1-2-160-16,-1-2 432 0,-1 0-16 0,0 3 0 0,0-2 0 31,0-1 112-31,-1-1 32 0,1 1 0 0,0 3 0 16,0 2-176-16,0 4-16 0,0 0-16 0,-2 4 0 0,2 1-144 0,0 1-16 0,-1 2-16 0,1 1 0 15,0 0 368-15,0 2 80 0,0-1 16 0,0 1 0 32,0 0-512-32,0 1-128 0,0-2 0 0,0 2 0 15,0 0 0-15,0 0 0 0,0 2 0 0,0-1 0 16,0 0 0-16,-2 4 0 0,2-3 0 0,-1 4 0 16,0-2 0-16,-1 2 0 0,1 1 0 0,-1-1 0 0,2-1 0 0,-1 1 0 15,-1 0 0-15,1 1 0 0,0 0 0 0,-1 0 0 16,1 0 0-16,1 1 0 0,0 2 0 0,-2-3 0 15,2 2 0-15,2-1 0 0,-2 4 0 0,0-12 0 16,0 0 0-16,7 42 96 0,-7-42-96 0,0 0 0 16,11 47 0-16,-11-47 0 0,0 0 0 0,0 0 0 15,0 0 0-15,24 55 0 0,-24-55 0 0,0 0 0 16,0 0 0-16,0 0 0 0,0 0 0 0,0 0 0 16,0 0 0-16,0 0 0 0,0 0 0 0,61 29 0 0,-54-29 0 15,-7 0 0-15,0 0 0 0,0 0 0 0,0 0 0 0,0 0 0 31,0 0-656-31,0 0-128 0,0 0-32 0,0 0 0 16,0 0-512-16,0 0-96 0,51-1-32 0,-51-2-22000 0</inkml:trace>
  <inkml:trace contextRef="#ctx0" brushRef="#br0" timeOffset="61218.02">23627 1335 18431 0,'-2'-2'1632'0,"1"-3"-1312"0,2 4-320 0,1 0 0 0,-1-1 1968 0,1 1 320 0,-1-3 64 0,2-1 16 0,3 1 512 0,-1 1 128 16,2 6 0-16,-7-3 16 0,0 0-1808 0,0 0-352 16,23 61-80-16,-23-61-16 0,7 49-384 0,-7-49-96 15,7 72-16-15,-4-22 0 16,0 6-80-16,-2 4 0 0,0 0-16 0,-1-3 0 16,0-6-176-16,0-5 160 0,0-2-160 0,0-4 160 0,-1-5-160 0,1-35 128 0,0 62-128 15,0-62 128-15,0 45 0 0,0-45 0 0,0 0 0 0,3 51 0 16,-3-51 32-16,0 0 0 0,0 0 0 0,0 0 0 15,7 51-160-15,-6-47 0 0,1 1 0 0,-1-3 0 16,-1 0 0-16,2-2-144 0,-1 0 0 0,2-3 0 16,0 0-880-1,1 0-160-15</inkml:trace>
  <inkml:trace contextRef="#ctx0" brushRef="#br0" timeOffset="61676.87">23984 2151 911 0,'9'0'0'0,"-5"0"0"16,2 0 0-16,-2-2 0 0,0 2 3248 0,-1-1 560 15,0-1 112-15,1 0 32 0,3-3 1360 0,3 0 256 16,1-2 64-16,2-2 16 0,0-2-3024 0,-2 0-624 16,0-2-112-16,-1-1-32 0,0 0-976 0,-1-2-208 15,-2-1-32-15,-3 0-16 0,-1 0-128 0,-2 0-32 16,-1 2 0-16,-4-2 0 0,-2 0-144 0,-2 1-48 15,-4 2 0-15,0 0 0 0,-2 3-112 0,-5 1-32 0,1 3 0 0,-1 2 0 16,4 4-128-16,-5 2 0 0,-1 4 0 16,-3 2 0-16,-1 3 0 0,2 4 0 0,2 3 0 0,2 3 0 15,5 2 0-15,3 1 0 0,2 2 0 0,5-1 0 16,1-1-160-16,3 1 160 0,0-24 0 0,7 51-144 16,-7-51 144-16,0 0-128 0,29 63 128 0,-29-63-128 15,0 0 128-15,0 0 0 0,51 41-144 0,-51-41 144 16,0 0 0-16,0 0 0 0,49-3 0 0,-39-2 0 15,1-2 0-15,-1-3 0 0,0-2 160 0,-2 0-160 0,2-1 320 16,-1 2-64-16,-2-1 0 0,0 1 0 16,0-2 96-16,-1 1 16 0,1 0 0 0,-2 1 0 0,0 3-32 0,0 1 0 15,-2-1 0-15,1 1 0 0,-1 3-48 0,-1 1-16 16,0 2 0-16,1 2 0 16,1 2-80-16,-1 1-32 0,0 2 0 0,0 0 0 15,0 1-160-15,-3-7 0 0,0 0 0 0,0 0 128 0,0 0-128 0,24 52 0 16,-24-52 0-16,0 0 0 0,0 0 0 15,0 0 0-15,0 0-128 0,0 0 128 16,39 51-816-16,-39-51-80 0,0 0-32 0,0 0-21264 0</inkml:trace>
  <inkml:trace contextRef="#ctx0" brushRef="#br0" timeOffset="62104.5">24432 1820 35007 0,'0'4'1552'0,"0"-1"320"0,0 0-1488 0,-1 0-384 0,-1 0 0 0,2-1 0 0,0 3 1680 0,0 2 272 0,0 4 48 0,0-11 16 0,0 38-912 0,-1-14-176 15,1-24-32-15,0 52-16 0,0-52-496 0,0 48-80 16,0-48-32-16,0 50 0 0,0-50-80 0,0 49 0 16,0-49-16-16,3 41 0 15,-3-41-32-15,0 0 0 0,4 44 0 0,-3-35 0 0,1-1-144 0,-1-1 160 16,1-3-160-16,-1-1 160 0,0-1-160 0,1-2 128 15,-1 0-128-15,1-3 128 0,-2 1-128 0,0-2 0 16,-2 0 0-16,1-2 128 0,-1-1-128 0,1-1 160 16,0-2-160-16,-1-1 160 0,1-1-160 0,1-3 160 15,-2-1-160-15,2 1 160 0,0 3 16 0,2 0 0 16,1-1 0-16,-1 0 0 0,1 3 32 0,1 0 16 0,1 3 0 0,0 0 0 31,0 2 48-31,0 0 16 0,2 3 0 0,0-1 0 0,0 1-96 0,2-1 0 16,-1 2-16-16,1 0 0 15,1-2-48-15,-2 1 0 0,2 0 0 0,-1-1 0 0,-2 1-128 0,1 0 0 0,1-1 144 16,-1-2-144-16,1 3 0 0,-2-3 0 16,-2 3 0-16,1-3 0 15,-2 3-832-15,-1-3-128 0,0 2-16 0,-2-1-21328 0</inkml:trace>
  <inkml:trace contextRef="#ctx0" brushRef="#br0" timeOffset="62335.86">24833 1823 29487 0,'0'1'2624'0,"0"1"-2112"16,2 1-512-16,-2-1 0 0,0 1 1520 0,0 1 192 31,0 3 32-31,0 5 16 0,0-12 432 0,0 37 96 0,0-37 16 0,0 43 0 16,0-43-1152-16,-2 46-240 0,2-46-32 0,-1 40-16 15,1-40-352-15,-2 40-64 0,2-40 0 0,-2 41-16 16,2-41-176-16,0 0-16 0,-2 49-16 0,2-49 0 15,0 0-96-15,0 0 0 0,0 0-128 0,0 43 192 16,0-40-192-16,2-1 0 0,-1-2 0 0,0 0 0 16,2 0-688-1,-1-2-80-15,2-3 0 0,-1 0-20624 0</inkml:trace>
  <inkml:trace contextRef="#ctx0" brushRef="#br0" timeOffset="62849.44">25008 1858 33167 0,'10'-5'1472'0,"-4"2"304"0,1-2-1424 0,-1 3-352 15,-3 0 0-15,-1 1 0 0,3-2 2000 0,3-1 336 16,6-2 64-16,7-2 16 0,3-2-1184 0,0 0-224 16,2 0-48-16,-4 1-16 0,0 1-496 0,-1 0-80 15,-1 0-32-15,-3 0 0 0,-1 2-80 0,-1-1 0 16,-3 3-16-16,0 0 0 0,-4 1 0 0,-1 2 0 0,-7 1 0 0,0 0 0 15,0 0-96-15,0 0-16 0,0 0 0 0,0 0 0 16,-1 22-128-16,-8-13 128 0,1-1-128 0,-4 2 128 16,0 1-128-16,0 1 0 15,1-1 0-15,0 2 0 0,0-1 0 0,1 2 0 0,0 1 128 0,0 0-128 16,0 4 0-16,-1-1 0 0,-1 0 0 16,3 1 0-16,-3 0 0 0,2 0 0 0,2-1 0 0,-1-2 0 15,2-1 0-15,0-1 0 0,0 0 0 0,2-2 0 16,-1-2 0-16,2-2 0 0,-2 1 0 0,2-4 0 15,0 1 0-15,1-2 0 0,0-1 0 0,1 0 0 0,2-3 0 16,0 0 0-16,3-2 144 0,0 1-144 16,0-2 224-16,1 2-32 0,2-4 0 0,2 1 0 0,1 0 32 0,2-2 0 15,0 1 0-15,2 0 0 0,1 1-48 0,-1 0-16 16,1 1 0-16,0 0 0 16,0 1 32-16,-14 2 16 0,0 0 0 0,46-2 0 0,-46 2 48 15,0 0 16-15,46 2 0 0,-46-2 0 0,0 0 48 0,0 0 16 16,55 1 0-16,-55-1 0 0,0 0-64 0,0 0-16 15,48-3 0-15,-39 3 0 0,-1-1-256 0,-1-1 0 16,-1 1 128-16,0-1-128 0,-2 2 0 0,-1-1 0 16,-1 1-176-16,0-1 176 15,-2-1-1216-15,0-1-128 0,-2 2-16 0,1-2-21664 0</inkml:trace>
  <inkml:trace contextRef="#ctx0" brushRef="#br0" timeOffset="63234.66">25592 1802 34095 0,'3'-2'1504'0,"-2"1"320"0,0-1-1456 0,1 1-368 0,-1 1 0 0,-1 0 0 0,3 0 1872 0,0-1 304 0,3-1 64 0,2-1 16 0,1 1-1168 0,0-1-224 16,3 0-48-16,-1 0-16 15,0 0-432-15,-1-1-96 0,2 1-16 0,-1-2 0 0,0 0-256 0,-2-2 160 16,1 0-160-16,-1 0 128 0,0-1-128 0,-2-2 0 15,1-2 144-15,-2 1-144 16,-2-3 0-16,-2 0 144 0,-2-3-144 0,-2 0 0 0,-1 0 128 0,-1 0-128 16,-3 0 0-16,-1 0 0 15,-2 4 0-15,0 4 0 0,-1 0 0 0,1 3 0 0,-3 5 0 0,0 2-144 16,1 6 144-16,-1 5-192 0,0 3 192 0,2 7 0 0,0 3-144 0,1 5 144 31,1 2 0-31,5 1 0 0,1 1-144 0,3-34 144 0,6 57 0 0,-6-57 0 16,0 0 0-16,27 70 0 0,-27-70 352 0,0 0 32 15,0 0 0-15,46 60 0 0,-46-60 240 0,0 0 48 0,0 0 16 0,0 0 0 16,61 40-176-16,-61-40-48 0,0 0 0 0,0 0 0 16,0 0-256-16,49 7-48 0,-41-8-16 15,0-1 0-15,-2 1-272 0,-2-2-64 0,0 2-16 0,-2-1-15120 32,-1 1-3024-32</inkml:trace>
  <inkml:trace contextRef="#ctx0" brushRef="#br0" timeOffset="63661.28">24764 1419 25791 0,'-11'-6'2304'0,"5"5"-1856"0,2-1-448 15,2 1 0-15,1 0 880 0,0 1 80 0,1 0 0 0,-2 0 16 0,2-2-736 0,-1 2-240 16,1 2 128-16,4 2-8832 15,0-3-1776-15</inkml:trace>
  <inkml:trace contextRef="#ctx1" brushRef="#br0" timeOffset="48262.28">22808 10189 0,'0'0'0</inkml:trace>
  <inkml:trace contextRef="#ctx0" brushRef="#br0" timeOffset="69161.24">20706 4288 11055 0,'-2'-1'976'0,"1"-1"-784"0,-1 2-192 0,2 0 0 0,0 0 656 0,-1-1 96 0,-2 1 16 0,0-2 0 0,-1 2 1376 0,0 0 288 0,-2 2 48 0,0 1 16 16,2 1-544-16,1 2-96 0,-1 2-32 0,1 1 0 0,0-1-656 16,2 3-128-16,0 2-16 0,-1 3-16 0,4-2-304 0,-1 1-64 15,-1-15-16-15,0 0 0 0,17 57-400 0,-17-57-80 16,0 0-16-16,40 56 0 15,-40-56-128-15,0 0 160 0,53 45-160 0,-53-45 160 16,0 0-160-16,0 0 128 0,74 41-128 0,-74-41 128 16,0 0 32-16,0 0 0 0,69 16 0 0,-69-16 0 0,0 0 240 0,47-8 48 15,-30 2 16-15,-2-3 0 0,2 0 192 0,-1-3 48 16,-2 1 0-16,0-2 0 0,-1 2-192 0,-1-2-48 0,0-2 0 16,-1-4 0-16,-1 2 80 0,-2 2 16 0,-2 1 0 0,-1-3 0 15,0-3 80-15,-2-3 0 16,-2-2 16-16,-1-1 0 0,-3 0 0 0,-3-3 0 15,-1 4 0-15,-4-1 0 0,0 1-48 0,-5 1-16 16,-1 1 0-16,-1 2 0 0,-3 3-160 0,-3 1-48 16,-3 0 0-16,1 4 0 0,1 3-64 0,0 3 0 15,-1 2-16-15,2 2 0 0,2 1-144 0,2 4-32 0,1 1 0 0,4 1 0 16,1 3-128-16,2 0 0 16,3 1 0-16,-1 0 0 0,1 1-256 0,2 3-48 0,2 0 0 0,0 3 0 31,2-1-736-31,2 3-160 0,1 0-16 0,0-17-16 15,6 38-400-15,-6-38-80 0</inkml:trace>
  <inkml:trace contextRef="#ctx0" brushRef="#br0" timeOffset="69925.64">22810 4155 11055 0,'0'2'976'0,"-1"-4"-784"0,1 1-192 0,0 1 0 0,0 0 1632 0,-1 0 288 0,-1 0 48 0,-1 1 16 16,-1-1 1600-16,-2 3 336 0,1 1 64 0,-2 5 16 15,0-1-1680-15,0 5-336 0,-1 1-64 0,0 3 0 0,1 3-1152 0,0 0-240 16,4-2-32-16,0 3-16 0,3 3-320 0,0-24-160 16,7 48 160-16,-7-48-160 0,0 0 0 0,27 60 128 15,-27-60-128-15,0 0 0 16,45 46 128-16,-45-46 0 0,0 0-128 0,61 31 192 0,-61-31-32 0,0 0-16 16,71 13 0-16,-71-13 0 0,44-1 0 0,-23-4 0 15,3 0 0-15,-4-2 0 0,-2 0 96 0,-3-2 16 16,0-1 0-16,-1-1 0 0,0-3 224 0,0-2 48 15,0-2 16-15,-4 0 0 0,-2 3 96 0,1-4 32 16,-2-5 0-16,-1-5 0 0,-2-2 48 0,-3-1 16 0,-2 2 0 0,-2-1 0 16,-4 0-112-16,-3 1-32 15,-3 5 0-15,-1-1 0 0,-3 4-256 0,-3 2-48 16,1 6-16-16,-5 1 0 0,-3 2-64 0,-1 4-16 0,4 3 0 0,0 2 0 16,-2 2-192-16,1 3 128 0,-1 1-128 0,2 3 0 15,4 3 0-15,2 0-208 0,3 4 16 0,2 0 0 31,3 2-800-31,4 2-160 0,2 1-16 0,4 3-16 16,0-22-640-16,11 53-128 0</inkml:trace>
  <inkml:trace contextRef="#ctx0" brushRef="#br0" timeOffset="70556.83">25294 4147 11967 0,'-6'1'1072'0,"3"1"-864"0,2-2-208 0,1 0 0 0,0 0 1152 0,-2 1 176 15,0 1 32-15,-4 0 16 0,-2 4 1728 0,-1 0 352 0,1 4 64 0,-1 2 0 16,1 1-1104-16,-1 4-240 0,3 1-32 0,1 3-16 16,1 3-1184-16,1 2-240 0,3-1-64 0,0-25 0 0,10 54-464 0,-10-54-176 15,0 0 0-15,43 75 144 16,-43-75-144-16,0 0 0 0,78 51 144 0,-78-51-144 16,61 18 272-16,-61-18-16 0,63 6 0 0,-63-6 0 15,63-3 0-15,-32-1 0 0,-3-3 0 0,-1-2 0 0,-2-1 64 0,1-4 0 0,-1 0 0 16,-4-3 0-1,0 0 176-15,-1-1 32 0,-3-2 16 0,-1-1 0 0,-5 0 96 0,-1-1 32 16,-3-2 0-16,-3-1 0 16,-2-5 32-16,-4-1 16 0,-2 0 0 0,-3 0 0 15,-3 3-80-15,-4 2-32 0,-2 2 0 0,-3 3 0 0,-1 3-176 0,-6 2-48 16,-3 4 0-16,-5 2 0 0,-2 1 0 0,0 4-16 16,-1 2 0-16,2 3 0 0,4 3-240 0,1 1-128 15,2 3 128-15,2 1-128 0,5 4-224 0,3 0-112 16,2 4-32-16,3 1 0 15,5 1-1024-15,0 2-208 0,2 3-32 0,3 1-13296 0,2 1-2672 0</inkml:trace>
  <inkml:trace contextRef="#ctx1" brushRef="#br0" timeOffset="53210.82">30882 11613 0,'0'0'0,"0"0"0</inkml:trace>
  <inkml:trace contextRef="#ctx0" brushRef="#br0" timeOffset="75587.17">27396 4323 26719 0,'4'-7'2368'0,"-1"3"-1888"0,0 1-480 0,-1 0 0 0,1 1 1088 0,0-1 112 0,0-1 16 0,3-3 16 16,4-3 1056-16,2-6 208 0,4-1 32 0,-2 0 16 16,1 0-1424-16,0 2-288 0,-3 2-48 0,0-1-16 0,-3 1-336 15,0 0-80-15,-1 2-16 0,-1 0 0 16,-2 2 16-16,-1 2 0 0,-3 0 0 0,1 3 0 15,-2 1-128-15,0 2-32 0,0-1 0 0,-2 4 0 16,0 1-48-16,-1 1-16 0,1 1 0 0,-2 4 0 16,1 4-128-16,-1 2 128 0,3 2-128 0,-2 3 128 0,3-2-128 0,0 3 0 15,0-21 0-15,3 50 0 0,-3-50 0 0,2 55 0 0,-2-55 0 0,7 54 0 16,-7-54 0-16,6 42 0 16,-6-42 0-16,0 0 128 0,9 57-128 0,-9-57 0 15,0 0 144-15,0 0-144 0,12 55 144 0,-12-55-144 0,0 0 192 0,0 0-192 16,0 0 0-16,9 45 0 15,-8-39 0-15,-1-1 0 0,0-1 0 0,0-1 0 0,0 0 0 0,0-1 0 16,-1-1-624-16,-1-1-80 0,1 0 0 0,-2-1-19648 31</inkml:trace>
  <inkml:trace contextRef="#ctx0" brushRef="#br0" timeOffset="75817.6">27239 4622 23951 0,'3'0'2128'0,"1"-2"-1696"0,2 2-432 0,-2 0 0 16,-1 0 2624-16,4-1 432 0,4-1 80 0,-11 2 32 16,44-3-704-16,-44 3-144 0,68-4-16 0,-68 4-16 15,75-5-1056-15,-75 5-208 0,70-9-32 0,-70 9-16 0,65-10-192 0,-65 10-32 0,57-10-16 0,-57 10 0 16,48-4-288-16,-48 4-48 16,38-6-16-16,-23 2 0 15,-15 4-256-15,33-5-128 0,-19 3 0 0,-1 1 128 16,-13 1-128-16,0 0-256 0,0 0 64 0,0 0 16 15,46-5-960 1,-41 4-192-16,-1 0-32 0,-3-1-19792 0</inkml:trace>
  <inkml:trace contextRef="#ctx0" brushRef="#br0" timeOffset="76045.78">28084 4425 26719 0,'1'-1'2368'0,"1"-1"-1888"16,-1 1-480-16,-1 1 0 0,0 0 1792 0,0-1 256 16,0-1 48-16,1-1 16 0,-1 0 384 0,0-1 96 15,0 0 16-15,-1 0 0 0,0 1-1344 0,-1 0-272 16,1 0-48-16,-2 2-16 0,2-1-288 0,-1 1-48 16,1-2-16-16,-1 2 0 0,1-1-336 0,-1 1-80 15,2 0-16-15,0-1 0 0,2-1-304 0,-1 0-64 16,2 1-16-16,0-1 0 15,-2 0-1088-15,2-1-208 0</inkml:trace>
  <inkml:trace contextRef="#ctx0" brushRef="#br0" timeOffset="76438.64">28226 4227 34095 0,'7'-18'1504'0,"-2"10"320"0,-1-1-1456 0,0 1-368 0,-1 2 0 0,0 0 0 0,1 1 1600 0,3-7 240 0,4-3 48 0,6-8 16 0,6-1-480 0,0 0-80 0,1 3-32 0,0 1 0 0,0 5-672 16,0 1-128-16,-3 4-16 0,0 1-16 16,-1 3-176-16,-20 6-48 0,0 0 0 0,46 2 0 15,-46-2-64-15,0 0-32 0,0 0 0 16,0 0 0-16,47 56-160 109,-47-56 0-93,1 43 0-16,-6-18 128 0,-2 3-128 0,-6 5 0 0,-4 5 0 0,-4 2 0 0,-3-1 0 0,1-1-144 0,1 1 144 0,-1-3-208 0,3-2-16 0,2-1 0 0,4-5 0 0,4-4 0 0,3-4 224 0,4-3 0 0,0-3 0 0,3-1 0 16,2-2 0-16,0-3 0 0,3-1 0 0,0-1 0 0,-5-6 0 0,0 0 192 0,0 0-64 0,0 0-128 0,62 10 384 0,-62-10-48 0,43-4 0 0,-43 4 0 0,37-6 176 0,-37 6 48 0,41-10 0 0,-17 4 0 0,-24 6-48 0,48-12-16 0,-24 5 0 0,0 0 0 0,-24 7-176 0,43-12-48 0,-43 12 0 15,39-11 0-15,-39 11-272 0,0 0 160 0,45-7-160 0,-45 7 128 16,0 0-400-16,0 0-96 0,0 0-16 0,0 0 0 31,0 0-896-31,0 0-176 0,0 0-32 0,0 0-20608 0</inkml:trace>
  <inkml:trace contextRef="#ctx0" brushRef="#br0" timeOffset="82401.95">20201 3789 911 0,'0'6'0'0,"0"1"0"0,0-1 0 0,0-1 0 0,0 4 496 0,-1 2 16 0,1 10 0 0,0-21 0 0,-2 89-144 0,2-31-32 16,-1 0 0-16,1-58 0 0,6 109-336 0,-6-109 0 16,11 93-160-16,-11-93 160 0,14 74-160 0,-14-74 160 15,0 0-128-15,24 97 128 0,-24-97 496 0,17 65 176 16,-17-65 32-16,0 0 16 0,30 84 384 0,-30-84 80 16,0 0 16-16,0 0 0 0,45 70 32 0,-45-70 16 15,0 0 0-15,0 0 0 0,0 0-32 0,61 50 0 0,-49-42 0 0,2-2 0 16,1-1-208-16,-6 0-48 0,-1-1-16 0,1-1 0 15,6 1-240-15,2 0-32 0,5 0-16 0,4 2 0 16,3 1-144-16,1 2-16 0,2-1-16 0,2 2 0 16,3 0-304-16,3-2-176 0,-1 1 192 0,5-2-192 15,4-3 0-15,-21-1 0 0,-7-2 0 0,1 1 0 16,7-1-176-16,13-1 16 0,17 2 0 0,18-2 0 16,12-2 160-16,6-1 0 0,0-1 0 0,-5-2 0 15,-5 1 0-15,4-1 128 0,8 2 0 0,9 0 0 16,5-2 0-16,-13 0 16 0,-18 1 0 0,13 1 0 15,20-1 0-15,-54 2 0 0,-5 1 0 0,7-1 0 16,5 0-16-16,11-1 0 0,17 0 0 0,27-2 0 16,7 0 160-16,8 2 32 0,17 0 0 0,9-1 0 15,-7 1 192-15,-21 1 32 0,-20 1 16 0,-9 3 0 0,5 2-64 0,4 0-16 16,0-1 0-16,-25-2 0 0,-26 2-192 0,4 1-32 16,14 1-16-16,13 2 0 0,4 1-112 0,-50-4-128 15,-5-2 176-15,2 0-176 0,3 2 0 0,4 0 0 16,2 0 0-16,18 0 0 0,15 1 128 0,6-1-128 15,1 0 144-15,-15-2-144 0,-27-1 240 0,-3 1-48 0,2-1-16 0,0 2 0 16,-1-2 48-16,-1 0 16 16,-2 0 0-16,-4 0 0 0,-5 0 96 0,-8-3 32 15,0-3 0-15,-8 1 0 0,-3-1 96 0,-2-1 32 16,-4-2 0-16,0 1 0 0,-4-2-32 0,1-3 0 16,-4-1 0-16,1-1 0 0,0 1-144 0,-2-5-16 15,0 1-16-15,-1-2 0 0,0-3-128 0,0 2-32 16,-2-1 0-16,0 0 0 0,1 0-128 0,-2-1 192 0,-2 2-192 0,1 0 192 0,-2-3-192 15,-1-3 192-15,1-5-192 0,-3-5 192 16,-1-3-64-16,-1 1 0 0,-3 1 0 0,-2-2 0 16,-4 0 48-16,-6-1 0 0,-6-1 0 0,-2 0 0 15,4 5 80-15,1 2 0 0,-1 1 16 0,2 3 0 16,1 2 32-16,4 7 0 0,2 2 0 0,-5-1 0 0,-8-6-32 0,-15-10 0 16,-17-4 0-16,-11-4 0 15,-7-2-80-15,1 6 0 0,13 13-16 0,-8 0 0 0,-14-5-176 0,-17 0 0 16,-11 0 144-16,32 12-144 15,27 5 0-15,-12 2 0 0,-29-3 0 0,-37-3 0 0,-29-1 0 0,-29 0 0 16,-22 3 0-16,-21 4 0 0,-17 2 0 0,-20 5 0 16,-19 4 0-16,-9 2 0 15,-2 2 0-15,-7 4 0 0,-11 2 0 0,-11 1 0 16,-7 3 0-16,-16 2 0 0,-17 6 0 0,-16 0 128 0,-8 3-128 0,-8 0-160 0,-5-1 160 0,-1 3-208 31,3 2-304-31,-15 1-48 0,-19-1-16 0,0 4 0 16,10 1-320-16,-10 6-80 0</inkml:trace>
  <inkml:trace contextRef="#ctx0" brushRef="#br0" timeOffset="94233.65">21473 2648 2751 0,'-5'1'256'0,"1"1"-256"0,0-1 0 0,1-1 0 0,2 0 656 0,-2 2 96 0,-3-1 16 0,-2 0 0 0,-4 1 832 0,-2 1 160 0,2-2 32 0,0-1 16 0,2-1 1120 0,3-1 208 16,3 1 64-16,1-1 0 0,5 0-576 0,0 0-128 31,7-1 0-31,4 2-16 0,5-2-816 0,7-1-176 15,9 0-16-15,12-2-16 0,17-1-544 0,15 0-96 16,11 0-32-16,13-3 0 0,6-3-336 0,8-2-80 16,8-2-16-16,6-2 0 0,5 4-160 0,-1-2-16 0,-6 1-16 15,7 2 0-15,6 4-160 0,-45 2 160 16,-27 2-160-16,7 0 160 0,30-2-160 0,50-5 0 0,41-4 0 0,18-1 128 16,-4 0-128-16,1-1 128 0,-3 2-128 0,-13 0 128 15,-11 2-128-15,-8-1 0 0,-6-2 144 0,-19 1-144 16,-37 7 160-16,9-3-32 0,14-2-128 0,4-2 192 15,-11 3 64-15,-11 0 0 0,-10 1 0 0,-11 2 0 16,-11 1 64-16,-19 3 32 0,-17 0 0 0,-14 1 0 16,-9 3-96-16,-10-1 0 0,-5 1-16 0,-9 2 0 15,-8 1-240-15,-10 0 0 0,-11 4 0 0,-10 1 0 16,-12 3-560-16,-12 1-208 0,-9 4-32 16,-12 4-19152-16</inkml:trace>
  <inkml:trace contextRef="#ctx1" brushRef="#br0" timeOffset="77497.17">30851 8452 0,'0'0'0,"0"0"0,0 0 15,0 0 1,-41-80 0,23 66-1,5-1 17,3-2-17</inkml:trace>
  <inkml:trace contextRef="#ctx0" brushRef="#br0" timeOffset="97903.87">29187 1310 31327 0,'0'0'2784'0,"0"1"-2224"0,0 2-560 0,0 0 0 0,-1-1 0 0,-1 2 0 15,-1 3-240-15,1 6 80 0,-3 9 1824 0,-2 9 352 16,3 7 80-16,-2 8 16 0,-1 4-1248 0,0 7-240 15,0 2-48-15,0 1-16 0,1-1-304 0,1-3-64 16,1-2-16-16,-1-4 0 0,2-5-176 0,2-3 0 16,1-42 0-16,-1 72 0 0,1-72 128 0,1 54 0 15,-1-54 0-15,0 0 0 0,10 59 64 0,-10-59 16 16,0 0 0-16,0 0 0 0,0 0-64 0,17 58-16 0,-13-51 0 0,0-3 0 16,1 1-128-16,0-4 0 15,0 1-160-15,0-4 160 16,2 1-704-16,-1-4-32 0,2 0-16 0,1-2-17360 0</inkml:trace>
  <inkml:trace contextRef="#ctx0" brushRef="#br0" timeOffset="98218.23">29600 1166 26719 0,'0'4'2368'0,"-2"2"-1888"0,2-1-480 0,0 1 0 0,0 1 960 0,-1 3 112 15,1 7 16-15,-3 11 0 16,0 10 1216-16,0 10 240 0,0 6 48 0,1 4 16 0,0 6-1568 0,1 2-304 16,-1 2-64-16,1-2-16 0,1-4-320 0,0-5-64 15,0-8-16-15,-2-3 0 0,1-5 64 0,0 0 0 16,-1-1 0-16,-1 0 0 0,3-40 32 0,-2 69 16 0,2-69 0 0,-5 57 0 31,5-57-48-31,-2 42-16 0,2-26 0 0,-2-4 0 0,2 0-112 0,0-4-32 0,0-2 0 0,0-2 0 16,0 0-160-16,0-2 0 15,0-4 144-15,0 1-144 0,-1-2 0 0,1-3-256 16,-2 1 32-16,2-2 16 16,-1-3-512-16,1-1-112 0,0-1 0 0,-2-2-19168 0</inkml:trace>
  <inkml:trace contextRef="#ctx0" brushRef="#br0" timeOffset="99335.24">29903 1755 4607 0,'3'-6'400'0,"-2"4"-400"0,1 0 0 0,-1 1 0 0,1 1 2816 0,-1 0 496 0,1 0 80 0,-1 0 32 0,2 0 624 0,0 1 128 16,-1 2 32-16,1 0 0 0,-1 2-1296 0,0 3-256 15,1 0-48-15,-1 2-16 0,-2-10-1568 0,0 0-320 0,0 0-64 0,0 0-16 16,22 65-112-16,-22-65-32 0,0 0 0 0,0 0 0 16,29 62-96-16,-29-62 0 0,0 0-16 0,0 0 0 15,32 64-80-15,-32-64-16 0,0 0 0 0,0 0 0 16,37 63-64-16,-37-63-16 0,0 0 0 0,0 0 0 16,37 57-64-16,-37-57 0 0,0 0-128 0,0 0 192 15,46 59-192-15,-46-59 128 0,0 0-128 0,0 0 0 16,44 57 0-16,-44-57 128 0,0 0-128 0,0 0 0 15,0 0 0-15,0 0 0 0,48 55 0 0,-42-51 0 0,-4-3 0 16,3 1 0-16,-3-4 128 0,1 1-128 0,0-3 192 16,-1-2 0-16,0-1 0 0,1 0 0 0,-1-2 128 0,-1 1 0 15,2-2 16-15,-2-1 0 0,1-3-48 0,1-1-16 16,-3 1 0-16,1 0 0 0,0 3-48 0,1-3-16 16,-1-3 0-16,2-3 0 0,0-1-64 0,0 0-16 15,-1-1 0-15,1 3 0 0,0 0-128 0,-1 1 160 16,0 1-160-16,1 0 160 0,0 2-160 0,-2 0 160 15,2 3-160-15,0-2 160 0,1-1-32 0,-1 3 0 16,1 0 0-16,-1 1 0 0,0 1-128 0,-2 0 192 16,2 3-192-16,-1 2 192 0,-1 2-192 0,0 0 192 0,1 2-192 15,-1 1 192-15,1 0-192 0,-1 2 128 0,1 1-128 16,-1 3 128-16,0-2-128 0,1 3 0 0,-1 2 0 0,1-1 0 16,0 2 0-16,0 1 0 0,-1 1 0 0,2 0 0 15,-1 0 0-15,0 2 0 0,3-2 0 16,-1 4 0-16,-4-16 0 0,0 0 0 0,0 0 0 0,21 61 0 15,-21-61 0-15,0 0-144 0,0 0 144 0,0 0 0 16,37 70-176-16,-37-70 176 0,0 0-160 0,0 0 160 16,52 54-176-16,-52-54 176 0,0 0-192 0,0 0 192 15,62 40-160-15,-62-40 160 0,0 0-128 0,0 0 128 16,54 15 0-16,-43-13-128 0,-1-1 128 0,0-2 0 16,3 1 0-16,-2-3 0 0,0 1 0 0,1-2 0 0,-3 0 0 0,1 0 0 15,0-3 0-15,-1 1 0 0,-1-3 0 0,-2 2 144 16,1-3-144-16,-3 2 160 0,0 0 96 0,-1-2 32 15,0-3 0-15,0-3 0 16,-2-2 48-16,1 0 16 0,-2-4 0 0,-2 1 0 16,-1 0 224-16,-1-3 64 0,-1 0 0 0,-3-1 0 0,3-2-512 15,-2 1-128-15,0 0 0 0,0-1 0 16,0 0 0-16,-1 1 0 0,1 2 0 0,0 3 0 16,2 1 0-16,-2 2 0 0,1 1 0 0,2 3 0 0,-2 0 0 15,0 0 0-15,2 2 0 0,0 1 0 0,0 3 0 0,1-1 0 0,-1 1 0 0,1 1 0 16,1 0 0-16,0 1 0 0,0 0 0 0,2 3 0 31,-1-1-352-31,1 3-96 0,0-1 0 0,0 1-16 16,1 2-1360-16,1 1-272 0,0 1-48 0,1 2-21152 0</inkml:trace>
  <inkml:trace contextRef="#ctx0" brushRef="#br0" timeOffset="99788.19">31153 1235 2751 0,'-1'-4'256'0,"1"1"-256"0,1 0 0 0,-1 2 0 0,2-1 1392 16,-2-2 224-16,1-1 48 0,1-5 16 0,-1-2 2912 0,0 1 576 0,-1 3 112 0,0 1 32 15,0 4-1616-15,-1 3-320 16,0 4-64-16,-1 6-16 0,-1 4-2016 0,-1 4-416 0,1 5-80 0,-1 2-16 16,4-25-224-16,-6 55-48 15,6-55-16-15,-2 73 0 0,2-73-48 0,-3 77-16 0,3-26 0 0,-2 6 0 16,1 2-176-16,1-1-48 15,-1-2 0-15,1-5 0 16,0-51 16-16,0 84 0 0,0-84 0 0,0 69 0 0,0-69 48 0,-3 63 0 16,3-63 0-16,-3 53 0 0,3-53 0 0,-4 50 16 0,4-50 0 0,-5 44 0 15,5-44-16-15,0 0-16 16,0 0 0-16,2 53 0 0,-1-46-112 0,1-2-128 16,-1-2 176-16,2-1-176 0,0-1 0 0,1-2 0 15,-1-2 0-15,1 0-192 16,2-3-640-16,-1 1-112 0,2-4-16 0,-1-2-20288 0</inkml:trace>
  <inkml:trace contextRef="#ctx0" brushRef="#br0" timeOffset="100096.9">31463 1030 9215 0,'-6'-32'816'0,"3"16"-656"0,2 5-160 0,-1 3 0 16,2 2 5856-16,0 4 1136 0,-1 1 240 0,1 0 32 15,-1-1-4352-15,-1 1-864 0,1 2-192 0,-1 6-16 16,0 5-608-16,0 6-112 0,-1 6-32 0,3-24 0 16,2 66-464-16,-2-66-112 0,7 89 0 0,-4-35-16 15,2 4 0-15,1 8 0 0,0 9 0 0,1 3 0 0,-2-3-112 0,2-3-32 16,-1-3 0-16,0-7 0 0,-1-4 80 0,0-7 16 16,-5-51 0-16,8 88 0 0,-8-88 32 0,6 66 16 15,-6-66 0-15,5 59 0 0,-5-59-128 0,7 51-32 16,-7-51 0-16,0 0 0 0,0 0-144 0,13 61-48 15,-13-61 0-15,0 0 0 16,0 0-144-16,0 0 0 0,0 0 0 0,0 0 0 16,0 0-304-16,0 0-80 0,0 0-32 0,0 0 0 15,17-1-992-15,-18-12-208 0,-1-3-48 0,1-1-20832 0</inkml:trace>
  <inkml:trace contextRef="#ctx0" brushRef="#br0" timeOffset="102412.4">31937 2371 18431 0,'5'-3'1632'0,"-1"0"-1312"0,0 2-320 0,0 0 0 0,-1 1 1088 0,3-2 128 0,4-2 48 0,7-2 0 15,5-1 912-15,7 0 192 0,2 0 48 0,-2 3 0 16,-2 2-1264-16,-1 2-240 0,-5 5-48 0,-6 0-16 0,-15-5-352 0,0 0-80 16,0 0-16-16,0 0 0 0,26 68-192 0,-35-51-32 15,-2 3-16-15,-5 1 0 0,1-1-160 0,-5 2 0 16,-3 2-192-16,-1 2 192 16,0-2-256-16,0 0 80 0,3 0 16 0,1-3 0 15,2 0 160-15,3-2 0 0,2-2 0 0,3-3-128 0,3-3 544 0,3 0 112 16,2 1 32-16,2-4 0 0,3-1 128 0,1-3 16 15,3 1 16-15,2-4 0 0,2 0-208 0,3-1-32 16,3-2-16-16,2-1 0 0,3-1 16 0,1-2 0 16,2-1 0-16,1 0 0 0,0-2 32 15,0 1 0-15,-2-1 0 0,0 1 0 0,-1-1-64 0,-2 1-16 0,-1-1 0 16,-2 2 0-16,-1 0-240 0,-4 3-32 16,-5 1-16-16,1-1 0 0,-2 1-144 0,0 0-224 0,-3 2 48 0,0 0 16 31,-1-1-800-31,-2 4-176 0,-1 0-16 0,-2 3-18608 0</inkml:trace>
  <inkml:trace contextRef="#ctx1" brushRef="#br0" timeOffset="84315.09">31836 8271 0,'0'0'0,"0"0"16,0 0-16,56-24 15,-42 15-15,3-1 16,-3-2 0,-4 2-16,-5-2 15,-8-3 1,3 15-16,0 0 16,27-67-1,-51 63-15,8-1 16,5-1-16,11 6 15,0 0-15,-30-48 32,44 35-17</inkml:trace>
  <inkml:trace contextRef="#ctx0" brushRef="#br0" timeOffset="104903.35">30556 618 11055 0,'1'-3'976'0,"-1"2"-784"0,0 1-192 0,0 0 0 0,2 0 1024 0,-2 0 176 0,0-2 16 0,-2 2 16 16,1 0 1504-16,-2 2 288 0,-1 2 64 0,-3 4 16 16,-2 4-800-16,2 0-176 0,-3 4-16 0,-2 1-16 15,-1 1-752-15,-1 2-160 0,0 1-32 0,0 0 0 16,1 3-448-16,1-4-112 0,4-3-16 0,0 1 0 0,-1 5-352 0,1 2-80 15,1 4-16-15,7-29 0 16,-10 55-128-16,10-55 128 0,-9 51-128 0,9-51 128 0,0 0 0 0,-5 58-128 16,3-43 192-16,1-2-64 15,-1-2-128-15,-1-2 0 0,2-1 0 16,-2-2 128-16,0-1-128 0,2-2 0 0,0 0 0 0,-1 0 0 31,2-2-592-31,-1-1-48 0,1 0-16 0,0 0 0 0,1 0-1792 0,-1 0-368 0</inkml:trace>
  <inkml:trace contextRef="#ctx0" brushRef="#br0" timeOffset="105276.93">30170 914 5519 0,'-5'-4'240'0,"0"3"64"0,2 2-304 0,1 1 0 16,-1 0 0-16,1 0 0 0,1 1 1200 0,0 0 176 16,-2 4 32-16,-1 2 16 0,1 4 1088 0,0 3 224 15,3 2 32-15,0-18 16 0,0 0-560 0,0 0-112 16,17 76-32-16,-17-76 0 0,0 0-384 0,0 0-80 16,38 65-16-16,-38-65 0 0,0 0 0 0,0 0-16 15,0 0 0-15,56 54 0 0,-47-48-816 0,1-2-144 16,0-1-48-16,1-2 0 0,0 1-144 0,2-4-48 15,0 1 0-15,-1-3 0 0,3-1 64 0,-3-2 0 0,4 0 0 16,-2-3 0-16,2-1 0 0,-1-2 16 0,1-1 0 0,-2-1 0 16,0 0 0-16,-1 0 0 0,-1-1 0 15,0 1 0-15,-3 1-144 0,1 0-16 0,-1-1-16 0,1 0 0 16,0-3-160-16,1-4-128 0,-1 3 144 0,-2-1-144 16,-1 3-128-16,0 3-128 0,-2 2-32 0,-3 4 0 15,1 2-688-15,-1 5-144 0,-1 2-32 0,1 4-19168 16</inkml:trace>
  <inkml:trace contextRef="#ctx0" brushRef="#br0" timeOffset="118247.78">24895 16384 11967 0,'0'0'1072'0,"0"0"-864"0,2 0-208 0,-2 0 0 0,1 0 1344 15,1-1 208-15,0-1 48 0,3-1 16 0,2-2 1520 0,3-2 320 16,2-2 48-16,3-1 16 0,-1 1-1168 0,1-4-240 16,4 0-32-16,-3 2-16 0,0-1-880 0,2-2-176 15,5-3-48-15,1-1 0 0,0-2-480 0,1-1-96 16,1 0-32-16,1 0 0 0,0 1-32 0,-1 0 0 16,3 2 0-16,-3-3 0 0,3 2-48 0,-4-1-16 0,-1 1 0 15,-1 0 0-15,-1 1-32 0,1 1-16 0,-2 1 0 0,-1 2 0 16,1 0-48-16,0 1-16 0,1 1 0 0,-1 0 0 15,-2 1-144-15,-3 3 128 16,-3 1-128-16,-1 0 128 0,4-1-128 0,-2 1 0 0,0 0 0 0,-1 2 0 16,0 0 0-16,-5 1 0 0,-1 1 0 0,-1 1 0 15,-3 2 0-15,0-2 0 0,-3 2 0 0,0 0 0 16,0 0-640-16,-2 0-16 0,1 0 0 0,-2 0-12592 31,0 2-2496-31</inkml:trace>
  <inkml:trace contextRef="#ctx0" brushRef="#br0" timeOffset="118782.26">25225 15737 3791 0,'2'-7'160'0,"0"3"48"0,-1 1-208 0,1 0 0 0,-1 2 0 0,-1-1 0 0,1 2 976 0,1-1 160 0,1-1 16 0,2 1 16 0,1 0 1312 0,2 1 256 0,4 1 48 0,-1 3 16 0,3 1-432 0,2 0-96 16,-16-5-16-16,0 0 0 0,0 0-368 0,69 31-80 31,-69-31-16-31,0 0 0 0,69 24-352 0,-69-24-80 0,54 12-16 0,-26-11 0 0,-1 2-432 0,0-5-80 31,1 0-32-31,-5-3 0 0,-5 3-272 0,-1-3-48 16,1 1-16-16,-1-2 0 0,0 1-48 0,-1-1-16 16,-2 2 0-16,-3 1 0 0,-1 2-64 0,-1 1-16 0,-4 0 0 15,-1 2 0-15,1 3-64 0,-5 0 0 0,0 4-16 0,-2 1 0 16,-2 1-96-16,-2 3-16 0,-1 2 0 0,-1-1 0 15,-2 1-128-15,-1 2 160 0,-3 3-160 0,-1-1 160 16,1-3-160-16,2 0 128 0,-1-1-128 0,-1 2 128 16,-2 0 32-16,3 2 0 0,1-2 0 0,0-2 0 15,1-3 96-15,3-1 0 0,1-2 16 0,0-1 0 16,1-1-32-16,2-1-16 0,-1-1 0 0,3 0 0 16,0-2-224-16,1 1 0 0,-1 0 128 0,2 0-128 15,2 1-352-15,1 1-112 0,1 0-32 0,1 0-13712 16,1 2-2736-16</inkml:trace>
  <inkml:trace contextRef="#ctx0" brushRef="#br0" timeOffset="119349.6">28190 16304 7359 0,'-3'-5'656'0,"6"3"-528"0,2 0-128 0,-3 1 0 15,-5-1 2512-15,0-1 480 0,2 1 80 0,-2-3 32 0,1-2 976 0,-2-3 192 0,-1-4 32 0,-4-3 16 16,-2-1-1744-16,-1-2-336 0,-2-1-80 0,-3 1-16 16,-1 0-880-16,-2 1-176 0,-2-2-48 0,-5-1 0 15,-3 1-176-15,-2 0-32 16,-1 1-16-16,2 2 0 0,0 1-256 0,-1 1-48 0,3 1-16 0,2 1 0 16,5 2-192-16,1 0-48 15,1 2 0-15,3 0 0 0,3 1-128 0,1 1-128 0,2-1 192 0,2 1-192 16,4 2 0-16,0 1 0 0,3-1 0 0,0 2 0 15,2 0 0-15,2 1 0 0,2 0 0 0,1 1 0 32,1 1-352-32,1 1-128 0,2 3-32 0,-1 0 0 0,-1 2-752 0,2 2-144 0,1 3-48 0,-1 2-12368 15,-9-12-2496-15</inkml:trace>
  <inkml:trace contextRef="#ctx0" brushRef="#br0" timeOffset="119878.52">27557 15946 7359 0,'-10'4'320'0,"4"-1"80"0,2 0-400 0,1 0 0 0,2 0 0 0,1 0 0 16,0 1 1728-16,0 1 256 0,0 5 48 0,0 2 16 0,1 3 448 0,2 1 112 15,1 1 16-15,1 0 0 0,-1 0-800 0,0 0-160 16,0-3-16-16,-1 1-16 0,1-2-480 0,-2 1-112 16,1-1-16-16,-3-2 0 15,0 0-320-15,-2-2-80 0,1-1-16 0,-4 1 0 0,1-2-464 0,-1-2-144 16,-1 0 0-16,-3-2 0 0,2-2 0 0,-1 0 0 15,-1-1 0-15,2-2-144 16,2 0-352-16,-2-2-64 0,1 0-16 0,-1-3 0 16,3 0-384-16,-2-3-96 0,3 0-16 0,0-3 0 15,1 0 496-15,0-2 80 0,2-1 32 0,0-1 0 0,2-1 176 0,-1 1 32 0,3-1 16 0,0 1 0 16,1 3 240-16,0-1 0 0,1 3 192 0,1 0-192 16,0 2 464-16,0 2-16 0,0 2 0 15,2 2 0-15,-1 1 544 0,1 2 96 0,2 1 32 0,0 3 0 16,2 0-96-16,3-1-32 0,3 3 0 0,1-1 0 15,1-1-128-15,0-1-32 0,1-2 0 0,-1 0 0 16,1-2-256-16,0-1-64 0,-1-3-16 0,-1-1 0 16,1 0-160-16,0 0-16 0,0-1-16 0,-4-1 0 15,0 1-144-15,-1-1-32 0,-1 2 0 0,-5 0 0 16,-3 3-128-16,2-1 0 0,-2 0 0 0,3 1 0 31,-2-1-832-31,1 1-80 0,-1 0-32 0,0 0-17264 0</inkml:trace>
  <inkml:trace contextRef="#ctx0" brushRef="#br0" timeOffset="120467.73">27351 13204 11967 0,'-2'0'1072'0,"1"0"-864"0,-1 0-208 0,1 1 0 0,0 1 1408 0,-1 1 224 0,-2 4 48 0,-5 4 16 16,-3 9 544-16,-5 7 96 0,-3 8 32 0,-3 5 0 16,-2 3-736-16,-2 4-144 0,0 2-16 0,0 1-16 15,1 1-544-15,-3-3-96 0,2 0-32 0,3-4 0 0,3-8-288 0,3-2-64 16,1-3-16-16,1-4 0 0,2-4-144 0,3-1-16 15,0-2-16-15,-1-3 0 0,1-1 16 0,1-2 16 16,2 0 0-16,-1-3 0 0,1 0-272 0,1-2 0 16,1-1 0-16,0-1 0 15,1 1-1184-15,1-3-288 0,1-1-64 0,-2-2-13824 16</inkml:trace>
  <inkml:trace contextRef="#ctx0" brushRef="#br0" timeOffset="120824.05">26680 13652 2751 0,'-10'14'256'0,"5"-6"-256"0,1 2 0 0,1 0 0 15,2-3 2224-15,0-1 400 0,1 0 64 0,-2 8 32 16,-1 7-32-16,-1 7-16 0,0 2 0 0,0-2 0 0,-1-2-272 0,1-4-48 15,0-2-16-15,-2-2 0 0,2-2-864 0,-2-5-160 16,4-1-32-16,-3-2-16 0,1 1-176 0,1-2-48 16,-1-1 0-16,3-3 0 0,-1-1-352 0,2 0-80 15,2-2-16-15,-1-3 0 0,2 0-272 0,2-3-64 16,1 1-16-16,3-5 0 0,-1-3-64 0,3-2-16 16,3-4 0-16,2-2 0 0,2-3 0 0,2-4 0 15,1-2 0-15,-4 6 0 16,-3 7 0-16,1-3 0 0,4-1 0 0,3-4 0 0,4-2-160 15,1-1 0-15,1 2 0 0,-1 2 128 0,0 4-128 0,-1 2-256 16,-4 5 64-16,-2 5 16 16,-3 6-1184-16,-4 5-240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D60B7D3-FE5D-8015-CF2C-2057AA6FB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47E5C4B-7D2D-F041-1772-4CAF4CB415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446742-706A-363C-9F66-B90E897F9B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870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D4E1651-236F-72C4-E9FF-435E79554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39810BA-EF73-76EC-F4B5-28AA6FA71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4DB7F83-0A48-35A6-124D-A17821A99B3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5005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A7B32A-0172-CFC0-5A2C-B6C0A2F5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CB79E63-0789-7700-FDCE-C67164AB23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0518648-433E-6B13-4623-EB042B296B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529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2022AA1-9D3D-72D7-48DE-333EC79AF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B17F08A-1BC8-A089-5571-092F77A565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9766460-D974-1D3E-3DB7-379F63DE5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452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7D8506C-7438-D25B-5FDB-591E87D01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FA05FDE-D22B-3069-9F62-4CA9E5CCF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F433CBA-C8DB-4D0B-565F-E56BE6303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610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C8500EC-6C06-0A66-2F30-2A4992F19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1B0C6E2-7B2A-1453-81A0-A5D3233EF9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59B5688-B864-3F78-52B8-13730A9B2C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80898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B71FD03-FAC7-EB9E-5773-CF427C07E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0CB7F61-256A-E0A6-D850-2574AB2CAA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E6D093-2D0A-4741-6387-F7A2AC06E0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777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951C880-AD07-2CC2-3DEC-5B938EF23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263DB07-E409-3728-AA71-BC3D7CD57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6BE1216-C575-AD9C-3FD4-9CC49A614F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3152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700E9DB-EBAA-C5CA-B216-8E26B9FAA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031234A-4EF9-2F4E-B471-D517319FD2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D90D186-222F-4C0B-5D38-59C07A38A3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231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3408C36-0442-435F-A2CE-3AEA331AA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918FFA47-7203-1E3E-D8A8-66FCEC343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7581E13F-4932-982B-75AF-A11684D4B5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29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7195AE4-4D80-1A7F-FAF7-5E46CF14E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D39495F-D11A-5B3C-46EB-EB3CD367B5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72FCE70-86CC-5D40-71AC-423B19D6B7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1801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684853E-A7FF-7DD8-0A12-5E190F25A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C115A70-F7A0-CEC8-3926-707CF4111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1A2660B-E88B-1ABE-B946-7F5B222661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096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956665-5E1E-1517-AE00-BF1978AE8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171E29-59B1-97EE-93AA-8549C55C05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A1332D6-1BB3-BE74-43A1-5004B14EA1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228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D58143C-2157-B79E-9F50-8DBCB8FB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45B016-C02F-AE6F-6897-F12DB5B734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2FE571C-7E64-981F-41B2-4F4CA70D49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24395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672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779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128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5335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5485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4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5" Type="http://schemas.openxmlformats.org/officeDocument/2006/relationships/image" Target="../media/image160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12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180.png"/><Relationship Id="rId5" Type="http://schemas.openxmlformats.org/officeDocument/2006/relationships/image" Target="../media/image90.png"/><Relationship Id="rId10" Type="http://schemas.openxmlformats.org/officeDocument/2006/relationships/image" Target="../media/image150.png"/><Relationship Id="rId4" Type="http://schemas.openxmlformats.org/officeDocument/2006/relationships/image" Target="../media/image22.png"/><Relationship Id="rId9" Type="http://schemas.openxmlformats.org/officeDocument/2006/relationships/image" Target="../media/image1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11" Type="http://schemas.openxmlformats.org/officeDocument/2006/relationships/image" Target="../media/image31.png"/><Relationship Id="rId5" Type="http://schemas.openxmlformats.org/officeDocument/2006/relationships/image" Target="../media/image90.png"/><Relationship Id="rId10" Type="http://schemas.openxmlformats.org/officeDocument/2006/relationships/image" Target="../media/image180.png"/><Relationship Id="rId4" Type="http://schemas.openxmlformats.org/officeDocument/2006/relationships/image" Target="../media/image22.png"/><Relationship Id="rId9" Type="http://schemas.openxmlformats.org/officeDocument/2006/relationships/image" Target="../media/image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ustomXml" Target="../ink/ink10.xml"/><Relationship Id="rId4" Type="http://schemas.openxmlformats.org/officeDocument/2006/relationships/image" Target="../media/image2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4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4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4.xml"/><Relationship Id="rId7" Type="http://schemas.openxmlformats.org/officeDocument/2006/relationships/image" Target="../media/image4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9.xml"/><Relationship Id="rId7" Type="http://schemas.openxmlformats.org/officeDocument/2006/relationships/image" Target="../media/image4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4.xml"/><Relationship Id="rId7" Type="http://schemas.openxmlformats.org/officeDocument/2006/relationships/image" Target="../media/image43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19.xml"/><Relationship Id="rId7" Type="http://schemas.openxmlformats.org/officeDocument/2006/relationships/image" Target="../media/image43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4.xml"/><Relationship Id="rId7" Type="http://schemas.openxmlformats.org/officeDocument/2006/relationships/image" Target="../media/image43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29.xml"/><Relationship Id="rId7" Type="http://schemas.openxmlformats.org/officeDocument/2006/relationships/image" Target="../media/image43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4.xml"/><Relationship Id="rId7" Type="http://schemas.openxmlformats.org/officeDocument/2006/relationships/image" Target="../media/image4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39.xml"/><Relationship Id="rId7" Type="http://schemas.openxmlformats.org/officeDocument/2006/relationships/image" Target="../media/image43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41.xml"/><Relationship Id="rId4" Type="http://schemas.openxmlformats.org/officeDocument/2006/relationships/tags" Target="../tags/tag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customXml" Target="../ink/ink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customXml" Target="../ink/ink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D3DE88FF-F38E-83CA-7982-5528AE782B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1046B798-65AD-3D40-13E8-991AA1008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EFE587F-98CA-5B5F-8BDA-90BF1B7090AF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A91C370-B6C4-5DBF-6DDD-E9E5AB9E78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4F06C58-E38E-7814-4641-6AA7B210A10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809225-2384-46B3-AF80-29A27DB72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900C2B0-6FEE-1D18-F126-1D271DBAA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2228" y="2924802"/>
            <a:ext cx="7023235" cy="332625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2E6E7DB-7969-39F9-B56E-3F1131F198C0}"/>
                  </a:ext>
                </a:extLst>
              </p14:cNvPr>
              <p14:cNvContentPartPr/>
              <p14:nvPr/>
            </p14:nvContentPartPr>
            <p14:xfrm>
              <a:off x="1541520" y="410760"/>
              <a:ext cx="7594560" cy="6399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2E6E7DB-7969-39F9-B56E-3F1131F198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32160" y="401400"/>
                <a:ext cx="7613280" cy="641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D8E9F0-1E36-5C56-E026-16C2BCB9B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ACDB5F-39BF-7D65-180B-439412B627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E5F6235-839C-E930-DC59-A0869279E8A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E4C798B1-2ABF-45D6-A3A1-F0F90464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2A9BE27-8039-89A9-DDF3-B0D40B0D7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0C7EB88-83FC-3586-23DA-11A7D2F419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DFAC361-2AAF-9A00-5816-CA527947D6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9124" y="2981401"/>
            <a:ext cx="3216313" cy="3618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B2FCF-CFA2-961D-B91A-3EE940970F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68BFC6-C2D3-3F45-ACFC-A5769D8C3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9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46A29F7-3C85-DF0F-E2D9-7DFE9A422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29FB822-F500-5107-48CA-AA76F75B4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1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F8EFD14-7033-144A-90D8-0D03620FA335}"/>
                  </a:ext>
                </a:extLst>
              </p14:cNvPr>
              <p14:cNvContentPartPr/>
              <p14:nvPr/>
            </p14:nvContentPartPr>
            <p14:xfrm>
              <a:off x="8676000" y="609480"/>
              <a:ext cx="3379680" cy="545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F8EFD14-7033-144A-90D8-0D03620FA33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6640" y="600120"/>
                <a:ext cx="3398400" cy="547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2782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C856ACE-280D-5B64-9231-7A5241FA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4EA8375-CEAA-1BEA-1604-D5AA93BFFD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 set of instances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is an unknown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that maps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B80E05-98D2-0D40-05A4-24CA5F2603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14" descr="Image result for function that maps x to y + machine">
            <a:extLst>
              <a:ext uri="{FF2B5EF4-FFF2-40B4-BE49-F238E27FC236}">
                <a16:creationId xmlns:a16="http://schemas.microsoft.com/office/drawing/2014/main" id="{BE3FD0EE-EB7F-B232-DE7A-072C3DEE8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451" y="3933062"/>
            <a:ext cx="2184400" cy="191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/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55AEE0C-9EB5-A05F-41F2-00C847971B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8060" y="3631974"/>
                <a:ext cx="433131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/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718A2AC-CCBE-9AA2-7A60-7DCD44573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323" y="5299665"/>
                <a:ext cx="409086" cy="400110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BE26E39-4D4D-1CF4-D1AB-FD7F57EB8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2005" y="3933062"/>
            <a:ext cx="1760666" cy="17606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/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0" lvl="1" indent="-457200">
                  <a:lnSpc>
                    <a:spcPct val="90000"/>
                  </a:lnSpc>
                  <a:buClr>
                    <a:srgbClr val="C41230"/>
                  </a:buClr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h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:</m:t>
                    </m:r>
                    <m:r>
                      <a:rPr lang="en-US" sz="2400" i="1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𝑋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i="1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sym typeface="Lato Light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sz="2400">
                            <a:solidFill>
                              <a:srgbClr val="C41230"/>
                            </a:solidFill>
                            <a:latin typeface="Cambria Math" panose="02040503050406030204" pitchFamily="18" charset="0"/>
                            <a:cs typeface="Lato Light"/>
                            <a:sym typeface="Lato Light"/>
                          </a:rPr>
                          <m:t>maps</m:t>
                        </m:r>
                      </m:e>
                    </m:groupChr>
                    <m:r>
                      <m:rPr>
                        <m:sty m:val="p"/>
                      </m:rPr>
                      <a:rPr lang="en-US" sz="2400">
                        <a:solidFill>
                          <a:srgbClr val="C41230"/>
                        </a:solidFill>
                        <a:latin typeface="Cambria Math" panose="02040503050406030204" pitchFamily="18" charset="0"/>
                        <a:sym typeface="Lato Light"/>
                      </a:rPr>
                      <m:t>y</m:t>
                    </m:r>
                  </m:oMath>
                </a14:m>
                <a:endParaRPr lang="en-US" sz="2400" dirty="0">
                  <a:solidFill>
                    <a:srgbClr val="C41230"/>
                  </a:solidFill>
                  <a:latin typeface="Lato Light"/>
                  <a:cs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F522735-7019-998B-E370-7E944B6E6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899" y="3089581"/>
                <a:ext cx="6097978" cy="542393"/>
              </a:xfrm>
              <a:prstGeom prst="rect">
                <a:avLst/>
              </a:prstGeom>
              <a:blipFill>
                <a:blip r:embed="rId8"/>
                <a:stretch>
                  <a:fillRect t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/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>
                          <a:solidFill>
                            <a:srgbClr val="C41230"/>
                          </a:solidFill>
                          <a:latin typeface="Cambria Math" panose="02040503050406030204" pitchFamily="18" charset="0"/>
                          <a:sym typeface="Lato Light"/>
                        </a:rPr>
                        <m:t>𝒘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65E766-2F9D-6C81-E0E4-A13777BC18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3891" y="4528967"/>
                <a:ext cx="629181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/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𝒉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sym typeface="Lato Light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81D2534-6CC5-711C-44CC-58F18B99C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400" y="4144544"/>
                <a:ext cx="485876" cy="461665"/>
              </a:xfrm>
              <a:prstGeom prst="rect">
                <a:avLst/>
              </a:prstGeom>
              <a:blipFill>
                <a:blip r:embed="rId10"/>
                <a:stretch>
                  <a:fillRect l="-2500" r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39F737B-A9B1-E34B-9BF2-2A64E037877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56675"/>
          <a:stretch/>
        </p:blipFill>
        <p:spPr>
          <a:xfrm>
            <a:off x="4708600" y="3089581"/>
            <a:ext cx="2471183" cy="261596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2C80A33-DCE2-87AC-0464-AEE7F8E0E16E}"/>
                  </a:ext>
                </a:extLst>
              </p14:cNvPr>
              <p14:cNvContentPartPr/>
              <p14:nvPr/>
            </p14:nvContentPartPr>
            <p14:xfrm>
              <a:off x="5625360" y="220320"/>
              <a:ext cx="6030000" cy="567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2C80A33-DCE2-87AC-0464-AEE7F8E0E16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16000" y="210960"/>
                <a:ext cx="6048720" cy="56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669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Loss Function?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Distance</a:t>
            </a:r>
            <a:r>
              <a:rPr lang="en-US" dirty="0"/>
              <a:t> between ML algorithm output and the expected output.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Calculates the error of the hypothesis.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Generally referred to an instance for a single training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/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Regression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  <a:sym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  <a:sym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p>
                        <m:s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</m:ctrlPr>
                        </m:sSup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 </m:t>
                          </m:r>
                        </m:e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  <a:sym typeface="Lato Light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  <a:sym typeface="Lato Light"/>
                </a:endParaRPr>
              </a:p>
              <a:p>
                <a14:m>
                  <m:oMath xmlns:m="http://schemas.openxmlformats.org/officeDocument/2006/math"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|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𝑦</m:t>
                        </m:r>
                      </m:e>
                      <m:sub>
                        <m:r>
                          <a:rPr lang="en-US" sz="280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𝑖</m:t>
                        </m:r>
                      </m:sub>
                    </m:sSub>
                    <m:r>
                      <a:rPr lang="en-US" sz="280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  <a:sym typeface="Lato Light"/>
                      </a:rPr>
                      <m:t>−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sSubPr>
                      <m:e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h</m:t>
                        </m:r>
                      </m:e>
                      <m:sub>
                        <m:r>
                          <a:rPr lang="en-US" sz="2800" dirty="0" err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  <a:sym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  <a:sym typeface="Lato Light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Lato Light"/>
                    <a:ea typeface="Lato Light"/>
                    <a:cs typeface="Lato Light"/>
                    <a:sym typeface="Lato Light"/>
                  </a:rPr>
                  <a:t>|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2D12947-0890-596B-A07C-1E6E7F5C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890293"/>
                <a:ext cx="2881068" cy="1748236"/>
              </a:xfrm>
              <a:prstGeom prst="rect">
                <a:avLst/>
              </a:prstGeom>
              <a:blipFill>
                <a:blip r:embed="rId3"/>
                <a:stretch>
                  <a:fillRect l="-3524" t="-2878" b="-8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/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000000"/>
                    </a:solidFill>
                    <a:effectLst/>
                    <a:latin typeface="Cambria Math" panose="02040503050406030204" pitchFamily="18" charset="0"/>
                  </a:rPr>
                  <a:t>Classification</a:t>
                </a:r>
              </a:p>
              <a:p>
                <a:endParaRPr lang="en-US" sz="2400" b="0" i="1" dirty="0">
                  <a:solidFill>
                    <a:srgbClr val="000000"/>
                  </a:solidFill>
                  <a:effectLst/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−(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𝑦</m:t>
                          </m:r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dirty="0" err="1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+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y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log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(1−</m:t>
                      </m:r>
                      <m:sSub>
                        <m:sSub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h</m:t>
                          </m:r>
                        </m:e>
                        <m:sub>
                          <m:r>
                            <a:rPr lang="en-US" sz="2800" dirty="0" err="1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sub>
                      </m:sSub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0AFD149-D6ED-E45F-6AD0-C9EB1AADA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10" y="3873604"/>
                <a:ext cx="6697682" cy="1317348"/>
              </a:xfrm>
              <a:prstGeom prst="rect">
                <a:avLst/>
              </a:prstGeom>
              <a:blipFill>
                <a:blip r:embed="rId4"/>
                <a:stretch>
                  <a:fillRect l="-1515" t="-3810" r="-568"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070D50-7840-AF6D-8314-47A1521D6505}"/>
                  </a:ext>
                </a:extLst>
              </p14:cNvPr>
              <p14:cNvContentPartPr/>
              <p14:nvPr/>
            </p14:nvContentPartPr>
            <p14:xfrm>
              <a:off x="2184840" y="450360"/>
              <a:ext cx="3365640" cy="61516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070D50-7840-AF6D-8314-47A1521D65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5480" y="441000"/>
                <a:ext cx="3384360" cy="617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2538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E93DC72-92CD-71A5-4DD8-A48569436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34BD0A-447F-8D99-3486-86B6169C53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B009628A-53F0-928E-43D6-A45DD93C1C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/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p>
                            <m:sSup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p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 </m:t>
                              </m:r>
                            </m:e>
                            <m:sup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64BE4B-8CF4-5CFF-7106-8EC395C94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907" y="3153646"/>
                <a:ext cx="8316686" cy="1262140"/>
              </a:xfrm>
              <a:prstGeom prst="rect">
                <a:avLst/>
              </a:prstGeom>
              <a:blipFill>
                <a:blip r:embed="rId4"/>
                <a:stretch>
                  <a:fillRect l="-762" t="-109000" b="-16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/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Sup>
                        <m:sSubSup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fPr>
                            <m:nu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𝑛</m:t>
                              </m:r>
                            </m:den>
                          </m:f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𝒚</m:t>
                              </m:r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𝑤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𝑿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177D01C-3756-3466-0BBC-BBC4BDBD5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78" y="4879078"/>
                <a:ext cx="6097978" cy="901722"/>
              </a:xfrm>
              <a:prstGeom prst="rect">
                <a:avLst/>
              </a:prstGeom>
              <a:blipFill>
                <a:blip r:embed="rId5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692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A11D113-A946-4512-B367-C0844FDCF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7895563-0D8C-75BB-6EA1-12260E4DF6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Sum (or average) of the loss function over all observations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Used by ML algorithms to obtain estimates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DC9D440A-82A5-D4BC-9F9F-17C3E1940E8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91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/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Lato Light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17C998F-F6E9-98B3-AE24-C41EFB94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69" y="4806719"/>
                <a:ext cx="1535875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/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f>
                        <m:f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Pr>
                        <m:num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1</m:t>
                          </m:r>
                        </m:num>
                        <m:den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naryPr>
                        <m:sub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=1</m:t>
                          </m:r>
                        </m:sub>
                        <m:sup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2800" dirty="0" err="1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  <m:t>w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i="1" dirty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Lato Light"/>
                                      <a:cs typeface="Lato Light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dirty="0">
                                          <a:solidFill>
                                            <a:schemeClr val="dk1"/>
                                          </a:solidFill>
                                          <a:latin typeface="Cambria Math" panose="02040503050406030204" pitchFamily="18" charset="0"/>
                                          <a:ea typeface="Lato Light"/>
                                          <a:cs typeface="Lato Light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8A7A245-3310-B60E-579C-AB5CD6992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654" y="3147234"/>
                <a:ext cx="7158842" cy="1268552"/>
              </a:xfrm>
              <a:prstGeom prst="rect">
                <a:avLst/>
              </a:prstGeom>
              <a:blipFill>
                <a:blip r:embed="rId5"/>
                <a:stretch>
                  <a:fillRect l="-708" t="-105941" b="-1623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6055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CE9FAD3-6091-51E3-BEF8-F7BEC17AE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37BC194-4453-4048-8802-00DFF9F588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954A662E-C403-5DC3-F14D-32A31E13F2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Convex functions have a unique global minimum and no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Algorithms with convex cost functions have simpler optimizations.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CC8AEC4-8CF9-2659-2ECB-C69C83ED06D1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3434F99A-D05A-E3F5-883B-2ED508847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6FE834-B986-C694-EEAF-A1F7E5C59D51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D2F6FAF-1DFB-EB3A-6CB5-843A5A4FBFB3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50D59A3-499F-3739-E21D-F1EA492C0EE3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8560165-92C0-A76C-8FE2-29938A7DC17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191B502-9379-02F2-CE48-1AED9E48A61E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7E32C5B-616F-022C-AB02-394CD4D8D5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0C0E079-2D5D-281F-2361-5005E0A589B9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40A5296-7F44-8FC4-1FA3-3AE87B2BE4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D71A62BF-D37D-177F-1987-2EDA2C098660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7E73DAA-31DB-1A80-9E38-1B3A8F5D94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38F1C4C-FA90-C1A3-CAE4-B29F7FAEA41A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DDEDA00-F9ED-CCE0-1593-24748314E6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41" r="-8163" b="-129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A9404E9-0863-F0D0-ECC7-D76F40644CBE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9FBB2C-C77A-FF56-28AA-F052E47D03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41" r="-8163"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34921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D5C4319-63D9-305C-65BA-5D7F12B70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918FA1A-75A5-5BF9-915C-2B8EF951FA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F58C654-B4E6-2569-FB38-B52C159550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F80A4F-B6AC-AFA1-DC7A-1AEDB5B06C10}"/>
              </a:ext>
            </a:extLst>
          </p:cNvPr>
          <p:cNvGrpSpPr/>
          <p:nvPr/>
        </p:nvGrpSpPr>
        <p:grpSpPr>
          <a:xfrm>
            <a:off x="1085291" y="3334509"/>
            <a:ext cx="5640418" cy="3094960"/>
            <a:chOff x="1792033" y="3728572"/>
            <a:chExt cx="5640418" cy="3094960"/>
          </a:xfrm>
        </p:grpSpPr>
        <p:pic>
          <p:nvPicPr>
            <p:cNvPr id="5" name="Picture 8" descr="The hard thing about deep learning – O&amp;#39;Reilly">
              <a:extLst>
                <a:ext uri="{FF2B5EF4-FFF2-40B4-BE49-F238E27FC236}">
                  <a16:creationId xmlns:a16="http://schemas.microsoft.com/office/drawing/2014/main" id="{26104430-8149-40BD-B51F-AA27527126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5914" y="3911637"/>
              <a:ext cx="5321229" cy="291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0D7F52-5A12-A097-6457-DCBAEB01E36F}"/>
                </a:ext>
              </a:extLst>
            </p:cNvPr>
            <p:cNvSpPr txBox="1"/>
            <p:nvPr/>
          </p:nvSpPr>
          <p:spPr>
            <a:xfrm>
              <a:off x="2764974" y="3728572"/>
              <a:ext cx="1066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convex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02EC506-4109-7665-3C91-4E67B578890E}"/>
                </a:ext>
              </a:extLst>
            </p:cNvPr>
            <p:cNvSpPr txBox="1"/>
            <p:nvPr/>
          </p:nvSpPr>
          <p:spPr>
            <a:xfrm>
              <a:off x="5264704" y="3728572"/>
              <a:ext cx="139991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non-convex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/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760EB6B-8C4E-3E5A-4053-A50F63A2E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4986" y="6169853"/>
                  <a:ext cx="66338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/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40756F8-EA78-ACCC-D353-E829A64A56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273" y="5914218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/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6BB6B25-CB49-7E8E-12A0-879B06DE21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4717" y="616985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/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9DDD597-D13E-A1B5-32AD-4C52D2B8DB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4263" y="5873877"/>
                  <a:ext cx="663388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/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45789D3-2496-B421-264D-FFC7AB717E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033" y="5067753"/>
                  <a:ext cx="618565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/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DD6FD52-F81C-D644-4BB4-B3896B9CA0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851" y="4972288"/>
                  <a:ext cx="6096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48807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45F7150-0A17-2D4F-85E1-1C7B004F7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980721B-FBF4-1843-5A81-4434FD64B6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Convex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8CDD45-824F-6D13-1BB3-65B9B6E2F9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 have both local and global minima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Non-convex cost functions require advanced optimization to find the global minimum. Often use gradient descent.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AF41AFA-5333-6A1A-750B-695A8929F15A}"/>
              </a:ext>
            </a:extLst>
          </p:cNvPr>
          <p:cNvGrpSpPr/>
          <p:nvPr/>
        </p:nvGrpSpPr>
        <p:grpSpPr>
          <a:xfrm>
            <a:off x="1324154" y="3206338"/>
            <a:ext cx="3520977" cy="3037754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1AF86-7FDA-4BF8-529E-FEE74D699242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2AE91FD-A07F-7B3B-051A-C28E98FA3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25E2712-A918-4385-6B46-7422FEAC254A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0CAD469-33FD-378A-3F14-AC2689636ADF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E440489-3F3C-A201-7C10-D0F4F474BF8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AEE2ED8-7943-CC32-296F-10A69D4B666C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0B513-17A1-CBD8-7716-9B0C88208422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E00AEBF-F5B6-DC3B-71DD-5C9A6847139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2126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7959CF4-59C0-F44E-7E84-1C52E4558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632F7F2-B60A-AD48-67A7-8F28CFE312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Instructions we give the algorithm to select parameters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. 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pPr marL="11430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In other words, select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such that the cost function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𝑱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>
                  <a:buFont typeface="Wingdings" pitchFamily="2" charset="2"/>
                  <a:buChar char="q"/>
                </a:pPr>
                <a:endParaRPr lang="en-US" dirty="0"/>
              </a:p>
              <a:p>
                <a:endParaRPr lang="en-US" b="0" i="0" dirty="0">
                  <a:effectLst/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ED965E38-7AFC-12C5-00AB-8DB0E96534E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/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078FE5-B5A6-CB56-5AF7-EFFDAC584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582" y="2707950"/>
                <a:ext cx="4572000" cy="652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C1FB746-722A-43DD-4C64-87DD75489114}"/>
              </a:ext>
            </a:extLst>
          </p:cNvPr>
          <p:cNvGrpSpPr/>
          <p:nvPr/>
        </p:nvGrpSpPr>
        <p:grpSpPr>
          <a:xfrm>
            <a:off x="1086967" y="4300096"/>
            <a:ext cx="2280061" cy="2110493"/>
            <a:chOff x="2267962" y="3312898"/>
            <a:chExt cx="3998137" cy="335691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F53DE0-A5E3-79D8-CBF0-3275E18674FE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B1EBF14C-2766-E742-2DC6-B8E2A270C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BD5DF4-A459-CBEC-FA83-23C3AD89CD7E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5B0798-A277-A73A-6633-553C7D43D769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1287070-9B48-C7F0-6678-1CF56DB5E373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BDF7790-13A7-6D4A-A4C9-D6ADFC2C4A92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381BA30-FB7B-DC1A-6949-71FF1F522CE8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056C3C5-39AC-8D35-31A4-2B1D65C0490D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838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2EC81B-2538-4541-B8A0-574790F60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493" y="2582779"/>
            <a:ext cx="5123981" cy="502117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9EA6DE-B9AE-716F-7967-C6705C1B0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F4CC79B-F942-C388-56EF-233570118E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an Objective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48BA03B-90D1-CAFB-3236-0EB49E715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Optimizers allow us to fine-tune parameters during training.</a:t>
            </a:r>
          </a:p>
          <a:p>
            <a:endParaRPr lang="en-US" b="0" i="0" dirty="0">
              <a:effectLst/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/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𝐽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(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𝑤</m:t>
                          </m:r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69F366A-274D-9951-8EEC-D709F6E7A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028" y="2686677"/>
                <a:ext cx="4572000" cy="652999"/>
              </a:xfrm>
              <a:prstGeom prst="rect">
                <a:avLst/>
              </a:prstGeom>
              <a:blipFill>
                <a:blip r:embed="rId3"/>
                <a:stretch>
                  <a:fillRect l="-277" b="-18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Comparison,optimizers in deep learning">
            <a:extLst>
              <a:ext uri="{FF2B5EF4-FFF2-40B4-BE49-F238E27FC236}">
                <a16:creationId xmlns:a16="http://schemas.microsoft.com/office/drawing/2014/main" id="{E073A242-E597-531A-ECBD-87CD5E8E4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39676"/>
            <a:ext cx="4052377" cy="313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779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60E954-866A-72AB-7F02-6E94D3526E3B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12C2A-0640-240C-5C54-B33419E19D9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EE29F1-E593-D611-DB26-5831505F78B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most common notation for the COST function for an algorithm?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88434-4FA7-1648-E62C-83EB429F96C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36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74AB64-8295-0C86-1207-DB11A549C50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22510-6A8E-2EEE-AACD-0715EA42960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9ED83A-E3AD-5787-CB89-DDF2AC67651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In linear regression the residuals sum of squares (RSS) is the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086FC-7199-C00B-3CB6-4FC9CBF557A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823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6F6A4C-8D03-F805-A987-79A0A69AFBE5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4BB61F-7F65-8880-3A1C-B65DC3A0F30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A690532-B70F-23DD-70D6-D96837B2A2B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500" b="1">
                <a:solidFill>
                  <a:srgbClr val="5B5B5B"/>
                </a:solidFill>
              </a:rPr>
              <a:t>Which of the following best describes a loss function in machine learning?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25B7E7-AA85-3476-C74D-2778D63FF37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3838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9C009AC2-B3C9-A491-CC75-0A89718E8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8106933B-A98E-46A6-6E6F-3EE23C90803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DEEB0F-8630-ABFF-5FB0-44366C5A8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50" y="3868480"/>
            <a:ext cx="2862682" cy="22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53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AB0630A-3FA5-6938-1A6D-7A8BFADE3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AFAFB03-7B01-806B-8562-EF4C8AF9C3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16B54E1-1CE4-3671-A254-0381FD1258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A7F055-F8CE-9A73-4721-8BC497810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99D195F-7DA5-4C58-1FCA-8A7E40C06F9B}"/>
              </a:ext>
            </a:extLst>
          </p:cNvPr>
          <p:cNvGrpSpPr/>
          <p:nvPr/>
        </p:nvGrpSpPr>
        <p:grpSpPr>
          <a:xfrm>
            <a:off x="4062706" y="3991602"/>
            <a:ext cx="4108715" cy="2559230"/>
            <a:chOff x="230980" y="3291082"/>
            <a:chExt cx="5745277" cy="3291751"/>
          </a:xfrm>
        </p:grpSpPr>
        <p:pic>
          <p:nvPicPr>
            <p:cNvPr id="6" name="Picture 2" descr="Gradient Descent Optimizers: Understanding SGD, Momentum, Nesterov  Momentum, AdaGrad, RMSprop, AdaDelta, and ADAM – Made Easy - KiKaBeN">
              <a:extLst>
                <a:ext uri="{FF2B5EF4-FFF2-40B4-BE49-F238E27FC236}">
                  <a16:creationId xmlns:a16="http://schemas.microsoft.com/office/drawing/2014/main" id="{FCE170D2-332C-98A4-B319-C86285F0E6D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631" b="18864"/>
            <a:stretch/>
          </p:blipFill>
          <p:spPr bwMode="auto">
            <a:xfrm>
              <a:off x="230980" y="3291082"/>
              <a:ext cx="5745277" cy="3291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34198D-2CC2-A7A1-195E-BAF8647DF606}"/>
                </a:ext>
              </a:extLst>
            </p:cNvPr>
            <p:cNvSpPr/>
            <p:nvPr/>
          </p:nvSpPr>
          <p:spPr>
            <a:xfrm>
              <a:off x="5704114" y="6030686"/>
              <a:ext cx="272143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A70DB8-9A6D-4A99-9A24-0EE0099AAA42}"/>
                </a:ext>
              </a:extLst>
            </p:cNvPr>
            <p:cNvSpPr/>
            <p:nvPr/>
          </p:nvSpPr>
          <p:spPr>
            <a:xfrm>
              <a:off x="2147208" y="3575870"/>
              <a:ext cx="487135" cy="3265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86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B26DDD7-31F3-7852-2AD8-C658E11C0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49F1C58-762E-3B77-A74A-7E59DCF32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F73756A-1A0D-9AC5-3DD1-ADEA836B9A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to a cost function refers to the instantaneous rate of change (descent).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Mathematically, it is derivative of the cost function with respect to the estimated parameters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/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C82AE9-05DC-617B-051E-A36C603AA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276" y="4132949"/>
                <a:ext cx="4572000" cy="725776"/>
              </a:xfrm>
              <a:prstGeom prst="rect">
                <a:avLst/>
              </a:prstGeom>
              <a:blipFill>
                <a:blip r:embed="rId3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004EEDC5-E133-0E62-D852-89D51B56D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26" y="3429000"/>
            <a:ext cx="4092328" cy="306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/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00E788-1CFB-43F6-31D7-5C60D92D4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840" y="6221720"/>
                <a:ext cx="685801" cy="369332"/>
              </a:xfrm>
              <a:prstGeom prst="rect">
                <a:avLst/>
              </a:prstGeom>
              <a:blipFill>
                <a:blip r:embed="rId5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/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978048C-CF4B-EFDD-3D26-E28CBD042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475" y="5736497"/>
                <a:ext cx="685801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/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sz="1800" b="0" i="1" dirty="0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FB9F88-76FB-5A52-E894-779A51710B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450" y="3883757"/>
                <a:ext cx="685801" cy="369332"/>
              </a:xfrm>
              <a:prstGeom prst="rect">
                <a:avLst/>
              </a:prstGeom>
              <a:blipFill>
                <a:blip r:embed="rId7"/>
                <a:stretch>
                  <a:fillRect r="-3571"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7267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9EB9106-942F-D5FB-DE05-7E3599564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5E27F12-9D8E-9B0A-1640-8E072B0DF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the Gradient to a Cost Function?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Optimizers search for local and global minima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Local and global minima are found on the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such that the gradient is zero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An important job of the optimizers is to get ”unstuck” of local minima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35F63BD-D9B4-C27B-1D1B-DC888409B9D8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616" r="-5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/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F5F57B7-6F42-8E9A-A143-9E9B085BA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8293" y="416053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95E40F6B-6331-9F1A-82E0-FD81DB92DE74}"/>
              </a:ext>
            </a:extLst>
          </p:cNvPr>
          <p:cNvGrpSpPr/>
          <p:nvPr/>
        </p:nvGrpSpPr>
        <p:grpSpPr>
          <a:xfrm>
            <a:off x="4571118" y="3567023"/>
            <a:ext cx="3341624" cy="3063875"/>
            <a:chOff x="2267962" y="3312898"/>
            <a:chExt cx="3998137" cy="335691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05E17B-DF9C-BE62-D76E-F23536775230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A676F20D-FD67-8C62-8197-96B92FAF9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17EE53-780D-7545-FF60-991E45A717E8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66C1539-9AA9-8FDB-1807-1068902299F4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C35450F5-6F78-D70D-4777-4B22FA27ADDD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4F7B72F-121C-89A9-5C7C-C259CC049423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CC258FE-A4BA-0AF9-550A-194ECC9270BA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EE27ECF-D94B-88E6-219B-5ABFB930E4CE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92648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8D0035D-B894-9CD8-F254-A8FBDA11C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4C90D0C-90BB-1DED-C302-01931E179B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0746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vs Cost Functions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CD17DAF4-C79B-E320-784B-3286667F9F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Metrics are used to check the progress of the ML algorithm.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functions are used in the inner workings of the algorithm to update </a:t>
            </a:r>
            <a:r>
              <a:rPr lang="en-US" b="1" dirty="0"/>
              <a:t>w</a:t>
            </a:r>
            <a:r>
              <a:rPr lang="en-US" dirty="0"/>
              <a:t> and may NOT  be known by practitioner.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F55B42-95C9-416A-482C-C9915AE91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674" y="3429000"/>
            <a:ext cx="5086591" cy="322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621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32B1E-1EF3-1A3E-BECA-52D5455688D2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AE74AC-847A-D638-3339-CEDE0029438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900" b="1">
                <a:solidFill>
                  <a:srgbClr val="5B5B5B"/>
                </a:solidFill>
              </a:rPr>
              <a:t>The derivative of the cost function with respect to the estimated parameters is called: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A8705C-70EC-E6AF-25AA-27129C4287F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F22442-4DE2-240C-DA97-D3BC3D5941E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678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field of study that gives computers the ability to </a:t>
            </a:r>
            <a:r>
              <a:rPr lang="en-US" b="1" dirty="0">
                <a:solidFill>
                  <a:schemeClr val="accent4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431" y="3416819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191" y="3367140"/>
            <a:ext cx="4852179" cy="31265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890803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02071C3-DAAD-8346-63BE-AEE7C9C0AAF7}"/>
                  </a:ext>
                </a:extLst>
              </p14:cNvPr>
              <p14:cNvContentPartPr/>
              <p14:nvPr/>
            </p14:nvContentPartPr>
            <p14:xfrm>
              <a:off x="3932280" y="673920"/>
              <a:ext cx="7696800" cy="4544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02071C3-DAAD-8346-63BE-AEE7C9C0AA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2920" y="664560"/>
                <a:ext cx="7715520" cy="456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3981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BB5258-CCCA-B0D0-F640-3019F345A87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602321-57B3-C116-A4E9-72F3B7BC7BE6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4293E7-7A04-CFE6-CBC4-9180C1A6C5A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A minimum of the cost function occurs when the gradient is equal to zero.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3E84AD-375B-C0DB-8D2A-9CC607E5DA4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6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22F64F-02C2-25B5-B478-E997B085BC4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A6738-BC99-E479-7765-E1A2FC2864E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1E2976-556D-C13E-4C84-33075078C9A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Local and global minima of a cost function are found on the values of w such that the gradient J(w) is zero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1B20CB-21DD-EF09-A528-4D9F1AF0381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746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5BC2DD-7608-AD95-CEAF-69C430CD491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DA4AA-2995-4041-E64F-C6FA8810C0D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14D0CE4-E837-97E6-1B14-F49A04BC447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400" b="1">
                <a:solidFill>
                  <a:srgbClr val="5B5B5B"/>
                </a:solidFill>
              </a:rPr>
              <a:t>An important job of the optimizers is to get ”unstuck” of the global minimum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100E94-B291-F102-6F40-A93C71C1FAE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61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078E00-7439-63AA-EBB2-83608A5C246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4DBE2-A95A-4032-288B-59B277D31D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DE18C8-12F1-6CFD-C70D-03594D9D38C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Metrics are the functions used to update the parameters w.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746E12-A4F8-D4F6-685C-EAECD6033F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641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Machine Learning?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computer program is said to </a:t>
            </a:r>
            <a:r>
              <a:rPr lang="en-US" b="1" u="sng" dirty="0"/>
              <a:t>learn</a:t>
            </a:r>
            <a:r>
              <a:rPr lang="en-US" dirty="0"/>
              <a:t> from </a:t>
            </a:r>
            <a:r>
              <a:rPr lang="en-US" b="1" dirty="0">
                <a:solidFill>
                  <a:schemeClr val="accent4"/>
                </a:solidFill>
              </a:rPr>
              <a:t>experience</a:t>
            </a:r>
            <a:r>
              <a:rPr lang="en-US" dirty="0"/>
              <a:t> </a:t>
            </a:r>
            <a:r>
              <a:rPr lang="en-US" i="1" dirty="0"/>
              <a:t>E</a:t>
            </a:r>
            <a:r>
              <a:rPr lang="en-US" dirty="0"/>
              <a:t> with respect to some </a:t>
            </a:r>
            <a:r>
              <a:rPr lang="en-US" b="1" dirty="0">
                <a:solidFill>
                  <a:schemeClr val="accent4"/>
                </a:solidFill>
              </a:rPr>
              <a:t>task</a:t>
            </a:r>
            <a:r>
              <a:rPr lang="en-US" dirty="0"/>
              <a:t> T and some </a:t>
            </a:r>
            <a:r>
              <a:rPr lang="en-US" b="1" dirty="0">
                <a:solidFill>
                  <a:schemeClr val="accent4"/>
                </a:solidFill>
              </a:rPr>
              <a:t>performance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measure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/>
              <a:t>P, if its performance on T, as measured by P, improves with experience E (Tom Mitchell, 1997).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4FB713A4-83CF-D4A9-F2CB-1BA56D248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848" y="3571474"/>
            <a:ext cx="2867451" cy="129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C23F1C-91AB-A3FA-70BA-F627966BF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649" y="3691198"/>
            <a:ext cx="4466350" cy="28779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37910E1-43C1-4D41-3E89-5ADBB199E859}"/>
              </a:ext>
            </a:extLst>
          </p:cNvPr>
          <p:cNvGrpSpPr/>
          <p:nvPr/>
        </p:nvGrpSpPr>
        <p:grpSpPr>
          <a:xfrm>
            <a:off x="6956155" y="4945491"/>
            <a:ext cx="3284068" cy="1590985"/>
            <a:chOff x="6617486" y="3767595"/>
            <a:chExt cx="3284068" cy="15909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8C2455D-3358-70B5-F238-1B3CEE12A8CC}"/>
                </a:ext>
              </a:extLst>
            </p:cNvPr>
            <p:cNvSpPr/>
            <p:nvPr/>
          </p:nvSpPr>
          <p:spPr>
            <a:xfrm>
              <a:off x="7431637" y="3767595"/>
              <a:ext cx="13037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Spam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DF0CFD-1E93-4011-0BF5-4DD7A2C56350}"/>
                </a:ext>
              </a:extLst>
            </p:cNvPr>
            <p:cNvSpPr/>
            <p:nvPr/>
          </p:nvSpPr>
          <p:spPr>
            <a:xfrm>
              <a:off x="8734055" y="3777680"/>
              <a:ext cx="1167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Pred. Ham</a:t>
              </a:r>
            </a:p>
          </p:txBody>
        </p:sp>
        <p:pic>
          <p:nvPicPr>
            <p:cNvPr id="9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F3D89F9C-0119-C8C3-56CA-A78078DAEB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2618" y="4171673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44C147-E5AF-85CB-11A2-ED2042CFAC8F}"/>
                </a:ext>
              </a:extLst>
            </p:cNvPr>
            <p:cNvSpPr/>
            <p:nvPr/>
          </p:nvSpPr>
          <p:spPr>
            <a:xfrm>
              <a:off x="6617486" y="4231563"/>
              <a:ext cx="7072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Spam</a:t>
              </a:r>
            </a:p>
          </p:txBody>
        </p:sp>
        <p:pic>
          <p:nvPicPr>
            <p:cNvPr id="11" name="Picture 4" descr="Red Envelope">
              <a:extLst>
                <a:ext uri="{FF2B5EF4-FFF2-40B4-BE49-F238E27FC236}">
                  <a16:creationId xmlns:a16="http://schemas.microsoft.com/office/drawing/2014/main" id="{98E594E6-2E41-7C98-C083-C9BA7123FB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7650170" y="475783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White Envelope Icon PNG Transparent Background, Free Download #18237 -  FreeIconsPNG">
              <a:extLst>
                <a:ext uri="{FF2B5EF4-FFF2-40B4-BE49-F238E27FC236}">
                  <a16:creationId xmlns:a16="http://schemas.microsoft.com/office/drawing/2014/main" id="{6BCA7F4D-007D-28D8-3FB1-67C23CE317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6232" y="4813654"/>
              <a:ext cx="734981" cy="489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3BF4EBD-76F5-A70E-F7A1-338D92CBF1A4}"/>
                </a:ext>
              </a:extLst>
            </p:cNvPr>
            <p:cNvSpPr/>
            <p:nvPr/>
          </p:nvSpPr>
          <p:spPr>
            <a:xfrm>
              <a:off x="6617486" y="4799197"/>
              <a:ext cx="6238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Ham</a:t>
              </a:r>
            </a:p>
          </p:txBody>
        </p:sp>
        <p:pic>
          <p:nvPicPr>
            <p:cNvPr id="14" name="Picture 4" descr="Red Envelope">
              <a:extLst>
                <a:ext uri="{FF2B5EF4-FFF2-40B4-BE49-F238E27FC236}">
                  <a16:creationId xmlns:a16="http://schemas.microsoft.com/office/drawing/2014/main" id="{FC758209-1398-6F97-E88F-57AEF309F5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92589">
              <a:off x="8912589" y="4115858"/>
              <a:ext cx="789488" cy="6007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E7BB39D-D3B6-4371-6FBB-90055DE2B710}"/>
                  </a:ext>
                </a:extLst>
              </p14:cNvPr>
              <p14:cNvContentPartPr/>
              <p14:nvPr/>
            </p14:nvContentPartPr>
            <p14:xfrm>
              <a:off x="1098000" y="202680"/>
              <a:ext cx="10258920" cy="661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E7BB39D-D3B6-4371-6FBB-90055DE2B71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8640" y="193320"/>
                <a:ext cx="10277640" cy="663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Task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Automatically classify an email as </a:t>
            </a:r>
            <a:r>
              <a:rPr lang="en-US" b="1" dirty="0">
                <a:solidFill>
                  <a:srgbClr val="FF0000"/>
                </a:solidFill>
              </a:rPr>
              <a:t>Spam (Bad) </a:t>
            </a:r>
            <a:r>
              <a:rPr lang="en-US" dirty="0"/>
              <a:t>or </a:t>
            </a:r>
            <a:r>
              <a:rPr lang="en-US" b="1" dirty="0">
                <a:solidFill>
                  <a:srgbClr val="000000"/>
                </a:solidFill>
              </a:rPr>
              <a:t>Ham (Good)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Email Spam Filtering: An Implementation with Python and Scikit-learn">
            <a:extLst>
              <a:ext uri="{FF2B5EF4-FFF2-40B4-BE49-F238E27FC236}">
                <a16:creationId xmlns:a16="http://schemas.microsoft.com/office/drawing/2014/main" id="{9F053086-0077-FF44-F58F-5A07051E0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55815"/>
            <a:ext cx="2230073" cy="100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Google use AI to detect spam">
            <a:extLst>
              <a:ext uri="{FF2B5EF4-FFF2-40B4-BE49-F238E27FC236}">
                <a16:creationId xmlns:a16="http://schemas.microsoft.com/office/drawing/2014/main" id="{C1381093-1EFA-9221-43D9-D1B036BF4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337" y="3798620"/>
            <a:ext cx="4151871" cy="264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EEC3BFFD-CD03-FF57-4842-2C4C7356E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8" y="2675768"/>
            <a:ext cx="6519027" cy="305126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870ECC6-2481-AAB9-424C-9F98103D74C5}"/>
                  </a:ext>
                </a:extLst>
              </p14:cNvPr>
              <p14:cNvContentPartPr/>
              <p14:nvPr/>
            </p14:nvContentPartPr>
            <p14:xfrm>
              <a:off x="9173520" y="3753000"/>
              <a:ext cx="642960" cy="57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870ECC6-2481-AAB9-424C-9F98103D74C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4160" y="3743640"/>
                <a:ext cx="661680" cy="59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222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Experience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E8EA2-9BC6-DEF4-2137-0CE75BBFE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240" y="2543492"/>
            <a:ext cx="6120392" cy="394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FC1DCB-911B-CF3B-3D18-85EFA4B68815}"/>
                  </a:ext>
                </a:extLst>
              </p14:cNvPr>
              <p14:cNvContentPartPr/>
              <p14:nvPr/>
            </p14:nvContentPartPr>
            <p14:xfrm>
              <a:off x="4641120" y="1711440"/>
              <a:ext cx="1179360" cy="8449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FC1DCB-911B-CF3B-3D18-85EFA4B6881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31760" y="1702080"/>
                <a:ext cx="1198080" cy="86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0025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Performance Metrics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dataset with emails </a:t>
            </a:r>
            <a:r>
              <a:rPr lang="en-US" b="1" dirty="0">
                <a:solidFill>
                  <a:srgbClr val="FF0000"/>
                </a:solidFill>
              </a:rPr>
              <a:t>labeled</a:t>
            </a:r>
            <a:r>
              <a:rPr lang="en-US" dirty="0"/>
              <a:t> Spam (Bad), Ham (Good)</a:t>
            </a:r>
          </a:p>
        </p:txBody>
      </p:sp>
      <p:pic>
        <p:nvPicPr>
          <p:cNvPr id="2" name="Picture 2" descr="Confusion Matrix for Your Multi-Class Machine Learning Model | by Joydwip  Mohajon | Towards Data Science">
            <a:extLst>
              <a:ext uri="{FF2B5EF4-FFF2-40B4-BE49-F238E27FC236}">
                <a16:creationId xmlns:a16="http://schemas.microsoft.com/office/drawing/2014/main" id="{27F0CD14-AE8F-DE63-ED35-61ED3DE24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54" y="2826000"/>
            <a:ext cx="3126377" cy="2216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BF5B0C-2607-EF29-9E06-4E4F4FE5E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89" y="3203940"/>
            <a:ext cx="4754880" cy="2364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D993E1-477F-4BDA-05AE-84073277761B}"/>
              </a:ext>
            </a:extLst>
          </p:cNvPr>
          <p:cNvSpPr/>
          <p:nvPr/>
        </p:nvSpPr>
        <p:spPr>
          <a:xfrm>
            <a:off x="5278806" y="2776730"/>
            <a:ext cx="3367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Scikit-Learn Classification Metrics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1F61C6A-E647-E06A-1602-F6CB7C20C105}"/>
                  </a:ext>
                </a:extLst>
              </p14:cNvPr>
              <p14:cNvContentPartPr/>
              <p14:nvPr/>
            </p14:nvContentPartPr>
            <p14:xfrm>
              <a:off x="7637400" y="616680"/>
              <a:ext cx="3194280" cy="4705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1F61C6A-E647-E06A-1602-F6CB7C20C10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28040" y="607320"/>
                <a:ext cx="3213000" cy="472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982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ML Tasks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6C0402-C0D3-A5E6-A3E3-F441EC1E2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6" y="1690688"/>
            <a:ext cx="6930189" cy="4504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5FCFC15-74DC-E5AB-375C-72E50A9FA852}"/>
                  </a:ext>
                </a:extLst>
              </p14:cNvPr>
              <p14:cNvContentPartPr/>
              <p14:nvPr/>
            </p14:nvContentPartPr>
            <p14:xfrm>
              <a:off x="1513440" y="2686680"/>
              <a:ext cx="2362320" cy="3204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5FCFC15-74DC-E5AB-375C-72E50A9FA85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4080" y="2677320"/>
                <a:ext cx="2381040" cy="322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90994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Loss Functions, Cost Functions 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d4cd9a-4283-491c-ad36-7aac463f8c99"/>
  <p:tag name="SLIDO_TIMELINE" val="W3sicG9sbFF1ZXN0aW9uVXVpZCI6ImJkNDQzNzhiLWQ2MTgtNGRiOS04N2QzLThlZTcyMjYxMGM3MSIsInNob3dSZXN1bHRzIjpmYWxzZX0seyJzaG93UmVzdWx0cyI6dHJ1ZSwicG9sbFF1ZXN0aW9uVXVpZCI6ImJkNDQzNzhiLWQ2MTgtNGRiOS04N2QzLThlZTcyMjYxMGM3MSJ9XQ=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f09c7fa-7b7a-42d4-b12f-8ca35306ab95"/>
  <p:tag name="SLIDO_TIMELINE" val="W3sic2hvd1Jlc3VsdHMiOmZhbHNlLCJwb2xsUXVlc3Rpb25VdWlkIjoiNjE4ZGJlY2EtZDBlNS00NWY4LThiZWYtM2Q0ZjEzOTk3ZWVkIn0seyJwb2xsUXVlc3Rpb25VdWlkIjoiNjE4ZGJlY2EtZDBlNS00NWY4LThiZWYtM2Q0ZjEzOTk3ZWVkIiwic2hvd1Jlc3VsdHMiOnRydWV9XQ=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688d789e-eb20-4b75-8362-3c6bea3c54ab"/>
  <p:tag name="SLIDO_TIMELINE" val="W3sicG9sbFF1ZXN0aW9uVXVpZCI6ImUwNmViOTM0LWM1YTItNDZlMi1hYThiLTYyYzBjMmRjNzdmOCIsInNob3dSZXN1bHRzIjpmYWxzZX0seyJzaG93UmVzdWx0cyI6dHJ1ZSwicG9sbFF1ZXN0aW9uVXVpZCI6ImUwNmViOTM0LWM1YTItNDZlMi1hYThiLTYyYzBjMmRjNzdmOCJ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f9d8ff69-a3b4-4fe3-bd2e-75f15788e61b"/>
  <p:tag name="SLIDO_TIMELINE" val="W3sic2hvd1Jlc3VsdHMiOmZhbHNlLCJwb2xsUXVlc3Rpb25VdWlkIjoiNTQ1YWYxMzMtN2EyNy00YWZiLTkwOGUtN2RlYzJmZjY5ODljIn0seyJwb2xsUXVlc3Rpb25VdWlkIjoiNTQ1YWYxMzMtN2EyNy00YWZiLTkwOGUtN2RlYzJmZjY5ODljIiwic2hvd1Jlc3VsdHMiOnRydWV9XQ=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a28cb8a8-0feb-41b2-901d-fb0db542612f"/>
  <p:tag name="SLIDO_TIMELINE" val="W3sic2hvd1Jlc3VsdHMiOmZhbHNlLCJwb2xsUXVlc3Rpb25VdWlkIjoiOWRkNWYwM2QtNzNkMi00NzEzLWFjZDgtZmUxNGM2YzRiMTU3In0seyJzaG93UmVzdWx0cyI6dHJ1ZSwicG9sbFF1ZXN0aW9uVXVpZCI6IjlkZDVmMDNkLTczZDItNDcxMy1hY2Q4LWZlMTRjNmM0YjE1NyJ9XQ=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6916d5-3185-4317-bdbf-e03bdae62155"/>
  <p:tag name="SLIDO_TIMELINE" val="W3sicG9sbFF1ZXN0aW9uVXVpZCI6IjRkYWIzZDQyLTZiZTgtNDk3Ny1hYTM4LTRmZDRkM2YwMjQ1NyIsInNob3dSZXN1bHRzIjpmYWxzZX0seyJwb2xsUXVlc3Rpb25VdWlkIjoiNGRhYjNkNDItNmJlOC00OTc3LWFhMzgtNGZkNGQzZjAyNDU3Iiwic2hvd1Jlc3VsdHMiOnRydWV9XQ=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902e2e3-c2aa-4f1a-a35f-aabb6f790c4a"/>
  <p:tag name="SLIDO_TIMELINE" val="W3sicG9sbFF1ZXN0aW9uVXVpZCI6ImJmOThkYWM3LWRkYzktNDU0Zi1hYTllLTc0NjZmMWJiYjg0MiIsInNob3dSZXN1bHRzIjpmYWxzZX0seyJwb2xsUXVlc3Rpb25VdWlkIjoiYmY5OGRhYzctZGRjOS00NTRmLWFhOWUtNzQ2NmYxYmJiODQy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7c19474-b37d-4d83-b472-2b23e45d87f2"/>
  <p:tag name="SLIDO_TIMELINE" val="W3sicG9sbFF1ZXN0aW9uVXVpZCI6ImVlOTg3MTRhLWZiNmEtNDA4OS1iOWIyLTM1ZDRmZDg0OWY2NCIsInNob3dSZXN1bHRzIjpmYWxzZX0seyJzaG93UmVzdWx0cyI6dHJ1ZSwicG9sbFF1ZXN0aW9uVXVpZCI6ImVlOTg3MTRhLWZiNmEtNDA4OS1iOWIyLTM1ZDRmZDg0OWY2NC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17583</TotalTime>
  <Words>1266</Words>
  <Application>Microsoft Office PowerPoint</Application>
  <PresentationFormat>Widescreen</PresentationFormat>
  <Paragraphs>221</Paragraphs>
  <Slides>34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-apple-system</vt:lpstr>
      <vt:lpstr>Lato Light</vt:lpstr>
      <vt:lpstr>Lato</vt:lpstr>
      <vt:lpstr>Roboto Slab</vt:lpstr>
      <vt:lpstr>Cambria Math</vt:lpstr>
      <vt:lpstr>Wingdings</vt:lpstr>
      <vt:lpstr>Arial</vt:lpstr>
      <vt:lpstr>Office Theme</vt:lpstr>
      <vt:lpstr>Module 1</vt:lpstr>
      <vt:lpstr>Introduction</vt:lpstr>
      <vt:lpstr>What is Machine Learning?</vt:lpstr>
      <vt:lpstr>What is Machine Learning?</vt:lpstr>
      <vt:lpstr>Task</vt:lpstr>
      <vt:lpstr>Experience</vt:lpstr>
      <vt:lpstr>Performance Metrics</vt:lpstr>
      <vt:lpstr>Types of ML Tasks</vt:lpstr>
      <vt:lpstr>Loss Functions, Cost Functions </vt:lpstr>
      <vt:lpstr>Supervised Learning</vt:lpstr>
      <vt:lpstr>Supervised Learning</vt:lpstr>
      <vt:lpstr>Supervised Learning</vt:lpstr>
      <vt:lpstr>What is a Loss Function?</vt:lpstr>
      <vt:lpstr>What is a Cost Function?</vt:lpstr>
      <vt:lpstr>What is a Cost Function?</vt:lpstr>
      <vt:lpstr>Convex Cost Functions</vt:lpstr>
      <vt:lpstr>Convex Cost Functions</vt:lpstr>
      <vt:lpstr>Convex Cost Functions</vt:lpstr>
      <vt:lpstr>What is an Objective Function?</vt:lpstr>
      <vt:lpstr>What is an Objective Function?</vt:lpstr>
      <vt:lpstr>PowerPoint Presentation</vt:lpstr>
      <vt:lpstr>PowerPoint Presentation</vt:lpstr>
      <vt:lpstr>PowerPoint Presentation</vt:lpstr>
      <vt:lpstr>Gradients</vt:lpstr>
      <vt:lpstr>What is the Gradient to a Cost Function?</vt:lpstr>
      <vt:lpstr>What is the Gradient to a Cost Function?</vt:lpstr>
      <vt:lpstr>What is the Gradient to a Cost Function?</vt:lpstr>
      <vt:lpstr>Metrics vs Cost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137</cp:revision>
  <dcterms:modified xsi:type="dcterms:W3CDTF">2025-02-10T16:13:34Z</dcterms:modified>
</cp:coreProperties>
</file>